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92dc7129b40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266c993c54d07"/>
  </p:sldMasterIdLst>
  <p:sldIdLst>
    <p:sldId xmlns:r="http://schemas.openxmlformats.org/officeDocument/2006/relationships" id="256" r:id="R2dff2594891642a3"/>
    <p:sldId xmlns:r="http://schemas.openxmlformats.org/officeDocument/2006/relationships" id="257" r:id="R9987cf7f650f4729"/>
    <p:sldId xmlns:r="http://schemas.openxmlformats.org/officeDocument/2006/relationships" id="258" r:id="Rc27ba37f7e6345d2"/>
    <p:sldId xmlns:r="http://schemas.openxmlformats.org/officeDocument/2006/relationships" id="259" r:id="Re4fa0e9353b046e7"/>
    <p:sldId xmlns:r="http://schemas.openxmlformats.org/officeDocument/2006/relationships" id="260" r:id="R7074427fe50942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266c993c54d07" /><Relationship Type="http://schemas.openxmlformats.org/officeDocument/2006/relationships/slide" Target="/ppt/slides/slide1.xml" Id="R2dff2594891642a3" /><Relationship Type="http://schemas.openxmlformats.org/officeDocument/2006/relationships/slide" Target="/ppt/slides/slide2.xml" Id="R9987cf7f650f4729" /><Relationship Type="http://schemas.openxmlformats.org/officeDocument/2006/relationships/slide" Target="/ppt/slides/slide3.xml" Id="Rc27ba37f7e6345d2" /><Relationship Type="http://schemas.openxmlformats.org/officeDocument/2006/relationships/slide" Target="/ppt/slides/slide4.xml" Id="Re4fa0e9353b046e7" /><Relationship Type="http://schemas.openxmlformats.org/officeDocument/2006/relationships/slide" Target="/ppt/slides/slide5.xml" Id="R7074427fe50942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90fd8605954e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5f37ceaa544df" /><Relationship Type="http://schemas.openxmlformats.org/officeDocument/2006/relationships/theme" Target="/ppt/slideMasters/theme/theme1.xml" Id="R96a41c50f673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c5f37ceaa544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9d0516e0a40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7bb2cf95949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2ad3f68a2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d397b326f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31f56af8442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IMF FITJAR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IMF FITJAR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IMF FITJAR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IMF FITJAR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IMF FITJAR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IMF FITJAR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Kvilhaugsvik, Nygardsvegen 39A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919 905 735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IMF FITJAR</a:t>
            </a:r>
          </a:p>
        </p:txBody>
      </p:sp>
    </p:spTree>
  </p:cSld>
  <p:clrMapOvr>
    <a:masterClrMapping xmlns:a="http://schemas.openxmlformats.org/drawingml/2006/main"/>
  </p:clrMapOvr>
</p:sld>
</file>