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4c7acb07184c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a4628d06b4fbc"/>
  </p:sldMasterIdLst>
  <p:sldIdLst>
    <p:sldId xmlns:r="http://schemas.openxmlformats.org/officeDocument/2006/relationships" id="256" r:id="R777e38b0d33e4193"/>
    <p:sldId xmlns:r="http://schemas.openxmlformats.org/officeDocument/2006/relationships" id="257" r:id="R4b0803d21e664c0a"/>
    <p:sldId xmlns:r="http://schemas.openxmlformats.org/officeDocument/2006/relationships" id="258" r:id="Rf98d173fe0b44870"/>
    <p:sldId xmlns:r="http://schemas.openxmlformats.org/officeDocument/2006/relationships" id="259" r:id="Rd9691e47b5cb4a6f"/>
    <p:sldId xmlns:r="http://schemas.openxmlformats.org/officeDocument/2006/relationships" id="260" r:id="R5ce13fcd305f410a"/>
    <p:sldId xmlns:r="http://schemas.openxmlformats.org/officeDocument/2006/relationships" id="261" r:id="R1115deb32b1a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a4628d06b4fbc" /><Relationship Type="http://schemas.openxmlformats.org/officeDocument/2006/relationships/slide" Target="/ppt/slides/slide1.xml" Id="R777e38b0d33e4193" /><Relationship Type="http://schemas.openxmlformats.org/officeDocument/2006/relationships/slide" Target="/ppt/slides/slide2.xml" Id="R4b0803d21e664c0a" /><Relationship Type="http://schemas.openxmlformats.org/officeDocument/2006/relationships/slide" Target="/ppt/slides/slide3.xml" Id="Rf98d173fe0b44870" /><Relationship Type="http://schemas.openxmlformats.org/officeDocument/2006/relationships/slide" Target="/ppt/slides/slide4.xml" Id="Rd9691e47b5cb4a6f" /><Relationship Type="http://schemas.openxmlformats.org/officeDocument/2006/relationships/slide" Target="/ppt/slides/slide5.xml" Id="R5ce13fcd305f410a" /><Relationship Type="http://schemas.openxmlformats.org/officeDocument/2006/relationships/slide" Target="/ppt/slides/slide6.xml" Id="R1115deb32b1a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b0a04c553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99f561f374353" /><Relationship Type="http://schemas.openxmlformats.org/officeDocument/2006/relationships/theme" Target="/ppt/slideMasters/theme/theme1.xml" Id="R236114d549f946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99f561f37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f087c18946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32a8f5db24c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aeed460f4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df07df075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8ca7b50ef48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5ae62f3bf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LEIRTUN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LEIRTUN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LEIRTUN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LEIRTUN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LEIRTUN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LEIRTUN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LEIRTUN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919 905 484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LEIRTUN CONSULTING AS</a:t>
            </a:r>
          </a:p>
        </p:txBody>
      </p:sp>
    </p:spTree>
  </p:cSld>
  <p:clrMapOvr>
    <a:masterClrMapping xmlns:a="http://schemas.openxmlformats.org/drawingml/2006/main"/>
  </p:clrMapOvr>
</p:sld>
</file>