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c1515d9f22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4dd468bdaa4e69"/>
  </p:sldMasterIdLst>
  <p:sldIdLst>
    <p:sldId xmlns:r="http://schemas.openxmlformats.org/officeDocument/2006/relationships" id="256" r:id="R70791d25990746d4"/>
    <p:sldId xmlns:r="http://schemas.openxmlformats.org/officeDocument/2006/relationships" id="257" r:id="Rc7e89e8859004558"/>
    <p:sldId xmlns:r="http://schemas.openxmlformats.org/officeDocument/2006/relationships" id="258" r:id="R88502b0f907a4ea8"/>
    <p:sldId xmlns:r="http://schemas.openxmlformats.org/officeDocument/2006/relationships" id="259" r:id="Rb7889a1b819f41d3"/>
    <p:sldId xmlns:r="http://schemas.openxmlformats.org/officeDocument/2006/relationships" id="260" r:id="R3c739a677b164c42"/>
    <p:sldId xmlns:r="http://schemas.openxmlformats.org/officeDocument/2006/relationships" id="261" r:id="R9fa7f9ac2758448b"/>
    <p:sldId xmlns:r="http://schemas.openxmlformats.org/officeDocument/2006/relationships" id="262" r:id="R2bc4bda0f124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dd468bdaa4e69" /><Relationship Type="http://schemas.openxmlformats.org/officeDocument/2006/relationships/slide" Target="/ppt/slides/slide1.xml" Id="R70791d25990746d4" /><Relationship Type="http://schemas.openxmlformats.org/officeDocument/2006/relationships/slide" Target="/ppt/slides/slide2.xml" Id="Rc7e89e8859004558" /><Relationship Type="http://schemas.openxmlformats.org/officeDocument/2006/relationships/slide" Target="/ppt/slides/slide3.xml" Id="R88502b0f907a4ea8" /><Relationship Type="http://schemas.openxmlformats.org/officeDocument/2006/relationships/slide" Target="/ppt/slides/slide4.xml" Id="Rb7889a1b819f41d3" /><Relationship Type="http://schemas.openxmlformats.org/officeDocument/2006/relationships/slide" Target="/ppt/slides/slide5.xml" Id="R3c739a677b164c42" /><Relationship Type="http://schemas.openxmlformats.org/officeDocument/2006/relationships/slide" Target="/ppt/slides/slide6.xml" Id="R9fa7f9ac2758448b" /><Relationship Type="http://schemas.openxmlformats.org/officeDocument/2006/relationships/slide" Target="/ppt/slides/slide7.xml" Id="R2bc4bda0f124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95e4cb85743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7673a66ae4a77" /><Relationship Type="http://schemas.openxmlformats.org/officeDocument/2006/relationships/theme" Target="/ppt/slideMasters/theme/theme1.xml" Id="Rf9aa3180d1fd41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57673a66ae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85277f80a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6cd7bbd824a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05e12d743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cdf13354041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3adb876b542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f203d804142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d9de22dd045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RANDESUND HAGEBY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HAGEBY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RANDESUND HAGEBY SERVICESENTER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HAGEBY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HAGEBY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HAGEBY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4 942 807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845 218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346 281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HAGEBY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HSH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HAGEBY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919 905 271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RANDESUND HAGEBY SERVICESENTER AS</a:t>
            </a:r>
          </a:p>
        </p:txBody>
      </p:sp>
    </p:spTree>
  </p:cSld>
  <p:clrMapOvr>
    <a:masterClrMapping xmlns:a="http://schemas.openxmlformats.org/drawingml/2006/main"/>
  </p:clrMapOvr>
</p:sld>
</file>