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548ac5da2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099a1eae7547bf"/>
  </p:sldMasterIdLst>
  <p:sldIdLst>
    <p:sldId xmlns:r="http://schemas.openxmlformats.org/officeDocument/2006/relationships" id="256" r:id="Rcd5123144a764912"/>
    <p:sldId xmlns:r="http://schemas.openxmlformats.org/officeDocument/2006/relationships" id="257" r:id="Rc9169a0059c84840"/>
    <p:sldId xmlns:r="http://schemas.openxmlformats.org/officeDocument/2006/relationships" id="258" r:id="R84081e620a6a4a23"/>
    <p:sldId xmlns:r="http://schemas.openxmlformats.org/officeDocument/2006/relationships" id="259" r:id="R3233cff0b43b46dc"/>
    <p:sldId xmlns:r="http://schemas.openxmlformats.org/officeDocument/2006/relationships" id="260" r:id="R7390bdc7610e4c17"/>
    <p:sldId xmlns:r="http://schemas.openxmlformats.org/officeDocument/2006/relationships" id="261" r:id="R5b6fece3a50d4c7d"/>
    <p:sldId xmlns:r="http://schemas.openxmlformats.org/officeDocument/2006/relationships" id="262" r:id="R0adf264a413842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99a1eae7547bf" /><Relationship Type="http://schemas.openxmlformats.org/officeDocument/2006/relationships/slide" Target="/ppt/slides/slide1.xml" Id="Rcd5123144a764912" /><Relationship Type="http://schemas.openxmlformats.org/officeDocument/2006/relationships/slide" Target="/ppt/slides/slide2.xml" Id="Rc9169a0059c84840" /><Relationship Type="http://schemas.openxmlformats.org/officeDocument/2006/relationships/slide" Target="/ppt/slides/slide3.xml" Id="R84081e620a6a4a23" /><Relationship Type="http://schemas.openxmlformats.org/officeDocument/2006/relationships/slide" Target="/ppt/slides/slide4.xml" Id="R3233cff0b43b46dc" /><Relationship Type="http://schemas.openxmlformats.org/officeDocument/2006/relationships/slide" Target="/ppt/slides/slide5.xml" Id="R7390bdc7610e4c17" /><Relationship Type="http://schemas.openxmlformats.org/officeDocument/2006/relationships/slide" Target="/ppt/slides/slide6.xml" Id="R5b6fece3a50d4c7d" /><Relationship Type="http://schemas.openxmlformats.org/officeDocument/2006/relationships/slide" Target="/ppt/slides/slide7.xml" Id="R0adf264a413842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2045ef7bf41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a6687553548fd" /><Relationship Type="http://schemas.openxmlformats.org/officeDocument/2006/relationships/theme" Target="/ppt/slideMasters/theme/theme1.xml" Id="R8ab6d732d0b2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a6687553548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45fc83811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096cf2ab148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bfcb9cc014f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870cbb9ca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710983c87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9ae537c104b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a0b1573a8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WINSENTS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WINSENTS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WINSENTS VVS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WINSENTS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WINSENTS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WINSENTS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WINSENTS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WINSENTS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WINSENTS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Mogopvegen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2409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919 905 263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WINSENTS VVS AS</a:t>
            </a:r>
          </a:p>
        </p:txBody>
      </p:sp>
    </p:spTree>
  </p:cSld>
  <p:clrMapOvr>
    <a:masterClrMapping xmlns:a="http://schemas.openxmlformats.org/drawingml/2006/main"/>
  </p:clrMapOvr>
</p:sld>
</file>