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07e560cf6e24dc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431eabb02db4566"/>
  </p:sldMasterIdLst>
  <p:sldIdLst>
    <p:sldId xmlns:r="http://schemas.openxmlformats.org/officeDocument/2006/relationships" id="256" r:id="Rbfa4a89ab50b4b93"/>
    <p:sldId xmlns:r="http://schemas.openxmlformats.org/officeDocument/2006/relationships" id="257" r:id="Ref89bb94d99e4555"/>
    <p:sldId xmlns:r="http://schemas.openxmlformats.org/officeDocument/2006/relationships" id="258" r:id="R281311e43a384cf7"/>
    <p:sldId xmlns:r="http://schemas.openxmlformats.org/officeDocument/2006/relationships" id="259" r:id="Rae29d18f55ab4074"/>
    <p:sldId xmlns:r="http://schemas.openxmlformats.org/officeDocument/2006/relationships" id="260" r:id="Rf2faec4424444783"/>
    <p:sldId xmlns:r="http://schemas.openxmlformats.org/officeDocument/2006/relationships" id="261" r:id="R686adab4b4794d2f"/>
    <p:sldId xmlns:r="http://schemas.openxmlformats.org/officeDocument/2006/relationships" id="262" r:id="R4a88069d34254be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431eabb02db4566" /><Relationship Type="http://schemas.openxmlformats.org/officeDocument/2006/relationships/slide" Target="/ppt/slides/slide1.xml" Id="Rbfa4a89ab50b4b93" /><Relationship Type="http://schemas.openxmlformats.org/officeDocument/2006/relationships/slide" Target="/ppt/slides/slide2.xml" Id="Ref89bb94d99e4555" /><Relationship Type="http://schemas.openxmlformats.org/officeDocument/2006/relationships/slide" Target="/ppt/slides/slide3.xml" Id="R281311e43a384cf7" /><Relationship Type="http://schemas.openxmlformats.org/officeDocument/2006/relationships/slide" Target="/ppt/slides/slide4.xml" Id="Rae29d18f55ab4074" /><Relationship Type="http://schemas.openxmlformats.org/officeDocument/2006/relationships/slide" Target="/ppt/slides/slide5.xml" Id="Rf2faec4424444783" /><Relationship Type="http://schemas.openxmlformats.org/officeDocument/2006/relationships/slide" Target="/ppt/slides/slide6.xml" Id="R686adab4b4794d2f" /><Relationship Type="http://schemas.openxmlformats.org/officeDocument/2006/relationships/slide" Target="/ppt/slides/slide7.xml" Id="R4a88069d34254be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130b2344f2b4db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7d244a044674af8" /><Relationship Type="http://schemas.openxmlformats.org/officeDocument/2006/relationships/theme" Target="/ppt/slideMasters/theme/theme1.xml" Id="R285de0e108aa45c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7d244a044674af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c2495cb363f4ea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1085a880acf410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d19c62df8914fe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957e88189344ac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716044b5811438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723612443954c5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9c4458d5a5d411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FORHOLD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FORHOLD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FORHOLD AS ble etablert [år] og holder til i Hetlevik.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FORHOLD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FORHOLD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FORHOLD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−5 380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−72 579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558 631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2 079 194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FORHOLD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ERIK VÅGE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HEGE ANDERSEN VÅGE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FORHOLD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Storehaugen 10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5304 Hetlevik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919 904 712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FORHOLD AS</a:t>
            </a:r>
          </a:p>
        </p:txBody>
      </p:sp>
    </p:spTree>
  </p:cSld>
  <p:clrMapOvr>
    <a:masterClrMapping xmlns:a="http://schemas.openxmlformats.org/drawingml/2006/main"/>
  </p:clrMapOvr>
</p:sld>
</file>