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be8efd14e34a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22c19d7f3049d2"/>
  </p:sldMasterIdLst>
  <p:sldIdLst>
    <p:sldId xmlns:r="http://schemas.openxmlformats.org/officeDocument/2006/relationships" id="256" r:id="Rfac4cdaac96b41b4"/>
    <p:sldId xmlns:r="http://schemas.openxmlformats.org/officeDocument/2006/relationships" id="257" r:id="R999781646ffd4d9b"/>
    <p:sldId xmlns:r="http://schemas.openxmlformats.org/officeDocument/2006/relationships" id="258" r:id="Rc6add2a6059e4acd"/>
    <p:sldId xmlns:r="http://schemas.openxmlformats.org/officeDocument/2006/relationships" id="259" r:id="Re0e2714589264b06"/>
    <p:sldId xmlns:r="http://schemas.openxmlformats.org/officeDocument/2006/relationships" id="260" r:id="R8944ff61cbfe4d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22c19d7f3049d2" /><Relationship Type="http://schemas.openxmlformats.org/officeDocument/2006/relationships/slide" Target="/ppt/slides/slide1.xml" Id="Rfac4cdaac96b41b4" /><Relationship Type="http://schemas.openxmlformats.org/officeDocument/2006/relationships/slide" Target="/ppt/slides/slide2.xml" Id="R999781646ffd4d9b" /><Relationship Type="http://schemas.openxmlformats.org/officeDocument/2006/relationships/slide" Target="/ppt/slides/slide3.xml" Id="Rc6add2a6059e4acd" /><Relationship Type="http://schemas.openxmlformats.org/officeDocument/2006/relationships/slide" Target="/ppt/slides/slide4.xml" Id="Re0e2714589264b06" /><Relationship Type="http://schemas.openxmlformats.org/officeDocument/2006/relationships/slide" Target="/ppt/slides/slide5.xml" Id="R8944ff61cbfe4d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c0b8c3425f43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3d765b2c3428c" /><Relationship Type="http://schemas.openxmlformats.org/officeDocument/2006/relationships/theme" Target="/ppt/slideMasters/theme/theme1.xml" Id="R600d07d06fb248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73d765b2c342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ee911969745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b1229e9c04b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3969e7e7245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dc66fbdb447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92f61a25344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ALEXANDERSEN TAK OG SERVICE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ALEXANDERSEN TAK OG SERVICE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ALEXANDERSEN TAK OG SERVICE ble etablert [år] og holder til i Furnes.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ALEXANDERSEN TAK OG SERVICE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ALEXANDERSEN TAK OG SERVICE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ALEXANDERSEN TAK OG SERVICE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Nydalsenga 40E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2320 Furnes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919 897 902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ALEXANDERSEN TAK OG SERVICE</a:t>
            </a:r>
          </a:p>
        </p:txBody>
      </p:sp>
    </p:spTree>
  </p:cSld>
  <p:clrMapOvr>
    <a:masterClrMapping xmlns:a="http://schemas.openxmlformats.org/drawingml/2006/main"/>
  </p:clrMapOvr>
</p:sld>
</file>