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da1d0c61f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b0e12595aa4769"/>
  </p:sldMasterIdLst>
  <p:sldIdLst>
    <p:sldId xmlns:r="http://schemas.openxmlformats.org/officeDocument/2006/relationships" id="256" r:id="R8b162d81f78d4b83"/>
    <p:sldId xmlns:r="http://schemas.openxmlformats.org/officeDocument/2006/relationships" id="257" r:id="R8f5b550012a74bc1"/>
    <p:sldId xmlns:r="http://schemas.openxmlformats.org/officeDocument/2006/relationships" id="258" r:id="R571d9877e49b4195"/>
    <p:sldId xmlns:r="http://schemas.openxmlformats.org/officeDocument/2006/relationships" id="259" r:id="R7fa303fc7ace49d0"/>
    <p:sldId xmlns:r="http://schemas.openxmlformats.org/officeDocument/2006/relationships" id="260" r:id="Rae5079f1b6194c1e"/>
    <p:sldId xmlns:r="http://schemas.openxmlformats.org/officeDocument/2006/relationships" id="261" r:id="R30a629166ba647bf"/>
    <p:sldId xmlns:r="http://schemas.openxmlformats.org/officeDocument/2006/relationships" id="262" r:id="Re2b90c2779fc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0e12595aa4769" /><Relationship Type="http://schemas.openxmlformats.org/officeDocument/2006/relationships/slide" Target="/ppt/slides/slide1.xml" Id="R8b162d81f78d4b83" /><Relationship Type="http://schemas.openxmlformats.org/officeDocument/2006/relationships/slide" Target="/ppt/slides/slide2.xml" Id="R8f5b550012a74bc1" /><Relationship Type="http://schemas.openxmlformats.org/officeDocument/2006/relationships/slide" Target="/ppt/slides/slide3.xml" Id="R571d9877e49b4195" /><Relationship Type="http://schemas.openxmlformats.org/officeDocument/2006/relationships/slide" Target="/ppt/slides/slide4.xml" Id="R7fa303fc7ace49d0" /><Relationship Type="http://schemas.openxmlformats.org/officeDocument/2006/relationships/slide" Target="/ppt/slides/slide5.xml" Id="Rae5079f1b6194c1e" /><Relationship Type="http://schemas.openxmlformats.org/officeDocument/2006/relationships/slide" Target="/ppt/slides/slide6.xml" Id="R30a629166ba647bf" /><Relationship Type="http://schemas.openxmlformats.org/officeDocument/2006/relationships/slide" Target="/ppt/slides/slide7.xml" Id="Re2b90c2779fc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d0a425519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a1505c352457e" /><Relationship Type="http://schemas.openxmlformats.org/officeDocument/2006/relationships/theme" Target="/ppt/slideMasters/theme/theme1.xml" Id="Rf9b038a3c1eb4c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a1505c352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4f69fba8149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f70c5fbf8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42004595f40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ff7a3435f4a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99623de894a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94854c1fd44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fe6cd75e14f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