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a98cbc6bd7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b3e604b36498c"/>
  </p:sldMasterIdLst>
  <p:sldIdLst>
    <p:sldId xmlns:r="http://schemas.openxmlformats.org/officeDocument/2006/relationships" id="256" r:id="R065b2233beac4763"/>
    <p:sldId xmlns:r="http://schemas.openxmlformats.org/officeDocument/2006/relationships" id="257" r:id="Re974057c30cb4d2a"/>
    <p:sldId xmlns:r="http://schemas.openxmlformats.org/officeDocument/2006/relationships" id="258" r:id="Ra18e93d956994651"/>
    <p:sldId xmlns:r="http://schemas.openxmlformats.org/officeDocument/2006/relationships" id="259" r:id="R58d3140e6c214a09"/>
    <p:sldId xmlns:r="http://schemas.openxmlformats.org/officeDocument/2006/relationships" id="260" r:id="Rb536b8e42d3945b8"/>
    <p:sldId xmlns:r="http://schemas.openxmlformats.org/officeDocument/2006/relationships" id="261" r:id="R7e1ae4891ea54d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b3e604b36498c" /><Relationship Type="http://schemas.openxmlformats.org/officeDocument/2006/relationships/slide" Target="/ppt/slides/slide1.xml" Id="R065b2233beac4763" /><Relationship Type="http://schemas.openxmlformats.org/officeDocument/2006/relationships/slide" Target="/ppt/slides/slide2.xml" Id="Re974057c30cb4d2a" /><Relationship Type="http://schemas.openxmlformats.org/officeDocument/2006/relationships/slide" Target="/ppt/slides/slide3.xml" Id="Ra18e93d956994651" /><Relationship Type="http://schemas.openxmlformats.org/officeDocument/2006/relationships/slide" Target="/ppt/slides/slide4.xml" Id="R58d3140e6c214a09" /><Relationship Type="http://schemas.openxmlformats.org/officeDocument/2006/relationships/slide" Target="/ppt/slides/slide5.xml" Id="Rb536b8e42d3945b8" /><Relationship Type="http://schemas.openxmlformats.org/officeDocument/2006/relationships/slide" Target="/ppt/slides/slide6.xml" Id="R7e1ae4891ea54d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ccdb1d273e41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931b8eba4492c" /><Relationship Type="http://schemas.openxmlformats.org/officeDocument/2006/relationships/theme" Target="/ppt/slideMasters/theme/theme1.xml" Id="R6df4267bb30d4c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1931b8eba4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f70c018ab4d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a22f2f38a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fd37abe6144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7d3ecc5ec48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7945aeca5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b6715c8e44c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