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ea887427dc47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7a7da3f72c48e5"/>
  </p:sldMasterIdLst>
  <p:sldIdLst>
    <p:sldId xmlns:r="http://schemas.openxmlformats.org/officeDocument/2006/relationships" id="256" r:id="R55ec4a4781ab4793"/>
    <p:sldId xmlns:r="http://schemas.openxmlformats.org/officeDocument/2006/relationships" id="257" r:id="Rde123dbea8fc406f"/>
    <p:sldId xmlns:r="http://schemas.openxmlformats.org/officeDocument/2006/relationships" id="258" r:id="Ref855c6329fa4a09"/>
    <p:sldId xmlns:r="http://schemas.openxmlformats.org/officeDocument/2006/relationships" id="259" r:id="Rf940a73266534615"/>
    <p:sldId xmlns:r="http://schemas.openxmlformats.org/officeDocument/2006/relationships" id="260" r:id="Rb67a89c535d548dd"/>
    <p:sldId xmlns:r="http://schemas.openxmlformats.org/officeDocument/2006/relationships" id="261" r:id="R32986a6cd61e48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7a7da3f72c48e5" /><Relationship Type="http://schemas.openxmlformats.org/officeDocument/2006/relationships/slide" Target="/ppt/slides/slide1.xml" Id="R55ec4a4781ab4793" /><Relationship Type="http://schemas.openxmlformats.org/officeDocument/2006/relationships/slide" Target="/ppt/slides/slide2.xml" Id="Rde123dbea8fc406f" /><Relationship Type="http://schemas.openxmlformats.org/officeDocument/2006/relationships/slide" Target="/ppt/slides/slide3.xml" Id="Ref855c6329fa4a09" /><Relationship Type="http://schemas.openxmlformats.org/officeDocument/2006/relationships/slide" Target="/ppt/slides/slide4.xml" Id="Rf940a73266534615" /><Relationship Type="http://schemas.openxmlformats.org/officeDocument/2006/relationships/slide" Target="/ppt/slides/slide5.xml" Id="Rb67a89c535d548dd" /><Relationship Type="http://schemas.openxmlformats.org/officeDocument/2006/relationships/slide" Target="/ppt/slides/slide6.xml" Id="R32986a6cd61e48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2df176ae9b47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86ab44dda4490" /><Relationship Type="http://schemas.openxmlformats.org/officeDocument/2006/relationships/theme" Target="/ppt/slideMasters/theme/theme1.xml" Id="R1be24970e4b749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a86ab44dda44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104a4b9084f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fc96c84864b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8c84b79d144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0510553894b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d6a168bb84b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449784bc146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NIAN HOLDING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SILJE-CHRISTIN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Vestliveien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919 869 801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NIAN HOLDING AS</a:t>
            </a:r>
          </a:p>
        </p:txBody>
      </p:sp>
    </p:spTree>
  </p:cSld>
  <p:clrMapOvr>
    <a:masterClrMapping xmlns:a="http://schemas.openxmlformats.org/drawingml/2006/main"/>
  </p:clrMapOvr>
</p:sld>
</file>