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1890fb06f8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0406e149764f04"/>
  </p:sldMasterIdLst>
  <p:sldIdLst>
    <p:sldId xmlns:r="http://schemas.openxmlformats.org/officeDocument/2006/relationships" id="256" r:id="R015f092bed3049f9"/>
    <p:sldId xmlns:r="http://schemas.openxmlformats.org/officeDocument/2006/relationships" id="257" r:id="R56fa7ca80d514411"/>
    <p:sldId xmlns:r="http://schemas.openxmlformats.org/officeDocument/2006/relationships" id="258" r:id="R1be82bc2141d44cf"/>
    <p:sldId xmlns:r="http://schemas.openxmlformats.org/officeDocument/2006/relationships" id="259" r:id="Rc890752adc194b0a"/>
    <p:sldId xmlns:r="http://schemas.openxmlformats.org/officeDocument/2006/relationships" id="260" r:id="Rec50db839dc04356"/>
    <p:sldId xmlns:r="http://schemas.openxmlformats.org/officeDocument/2006/relationships" id="261" r:id="Re477008a4b314abf"/>
    <p:sldId xmlns:r="http://schemas.openxmlformats.org/officeDocument/2006/relationships" id="262" r:id="R2b90bfa7db3544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406e149764f04" /><Relationship Type="http://schemas.openxmlformats.org/officeDocument/2006/relationships/slide" Target="/ppt/slides/slide1.xml" Id="R015f092bed3049f9" /><Relationship Type="http://schemas.openxmlformats.org/officeDocument/2006/relationships/slide" Target="/ppt/slides/slide2.xml" Id="R56fa7ca80d514411" /><Relationship Type="http://schemas.openxmlformats.org/officeDocument/2006/relationships/slide" Target="/ppt/slides/slide3.xml" Id="R1be82bc2141d44cf" /><Relationship Type="http://schemas.openxmlformats.org/officeDocument/2006/relationships/slide" Target="/ppt/slides/slide4.xml" Id="Rc890752adc194b0a" /><Relationship Type="http://schemas.openxmlformats.org/officeDocument/2006/relationships/slide" Target="/ppt/slides/slide5.xml" Id="Rec50db839dc04356" /><Relationship Type="http://schemas.openxmlformats.org/officeDocument/2006/relationships/slide" Target="/ppt/slides/slide6.xml" Id="Re477008a4b314abf" /><Relationship Type="http://schemas.openxmlformats.org/officeDocument/2006/relationships/slide" Target="/ppt/slides/slide7.xml" Id="R2b90bfa7db3544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a6b69fd88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4f4577e5047b4" /><Relationship Type="http://schemas.openxmlformats.org/officeDocument/2006/relationships/theme" Target="/ppt/slideMasters/theme/theme1.xml" Id="R0c8122ac930b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44f4577e5047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621ba0eaa4a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62b1839b3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eb29efbab4b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fe17e0da2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2b3d40d69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b3108e0ed46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743fca737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JOF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JOF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JOF FORVALTNING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JOF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JOF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JOF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448 387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JOF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HESS-ERGA JEANETTE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JOF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Skansemyren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919 868 643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JOF FORVALTNING AS</a:t>
            </a:r>
          </a:p>
        </p:txBody>
      </p:sp>
    </p:spTree>
  </p:cSld>
  <p:clrMapOvr>
    <a:masterClrMapping xmlns:a="http://schemas.openxmlformats.org/drawingml/2006/main"/>
  </p:clrMapOvr>
</p:sld>
</file>