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d2e65e412e4a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8ea02abc6e44b0"/>
  </p:sldMasterIdLst>
  <p:sldIdLst>
    <p:sldId xmlns:r="http://schemas.openxmlformats.org/officeDocument/2006/relationships" id="256" r:id="R2f736931d3cb4358"/>
    <p:sldId xmlns:r="http://schemas.openxmlformats.org/officeDocument/2006/relationships" id="257" r:id="R4df63c350ecf45db"/>
    <p:sldId xmlns:r="http://schemas.openxmlformats.org/officeDocument/2006/relationships" id="258" r:id="R958449df63b84214"/>
    <p:sldId xmlns:r="http://schemas.openxmlformats.org/officeDocument/2006/relationships" id="259" r:id="R198223f1313948c0"/>
    <p:sldId xmlns:r="http://schemas.openxmlformats.org/officeDocument/2006/relationships" id="260" r:id="R3eab3a0858b443ba"/>
    <p:sldId xmlns:r="http://schemas.openxmlformats.org/officeDocument/2006/relationships" id="261" r:id="Rbc65d84c282e46e9"/>
    <p:sldId xmlns:r="http://schemas.openxmlformats.org/officeDocument/2006/relationships" id="262" r:id="Rb36b623116884d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8ea02abc6e44b0" /><Relationship Type="http://schemas.openxmlformats.org/officeDocument/2006/relationships/slide" Target="/ppt/slides/slide1.xml" Id="R2f736931d3cb4358" /><Relationship Type="http://schemas.openxmlformats.org/officeDocument/2006/relationships/slide" Target="/ppt/slides/slide2.xml" Id="R4df63c350ecf45db" /><Relationship Type="http://schemas.openxmlformats.org/officeDocument/2006/relationships/slide" Target="/ppt/slides/slide3.xml" Id="R958449df63b84214" /><Relationship Type="http://schemas.openxmlformats.org/officeDocument/2006/relationships/slide" Target="/ppt/slides/slide4.xml" Id="R198223f1313948c0" /><Relationship Type="http://schemas.openxmlformats.org/officeDocument/2006/relationships/slide" Target="/ppt/slides/slide5.xml" Id="R3eab3a0858b443ba" /><Relationship Type="http://schemas.openxmlformats.org/officeDocument/2006/relationships/slide" Target="/ppt/slides/slide6.xml" Id="Rbc65d84c282e46e9" /><Relationship Type="http://schemas.openxmlformats.org/officeDocument/2006/relationships/slide" Target="/ppt/slides/slide7.xml" Id="Rb36b623116884d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110931dfd64d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7679b1b8a45f5" /><Relationship Type="http://schemas.openxmlformats.org/officeDocument/2006/relationships/theme" Target="/ppt/slideMasters/theme/theme1.xml" Id="R20853d6588ed49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e7679b1b8a45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24327684e4f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66bc9deec46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1d6f3eb2947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b5bccebe34f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57091702e4b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81ee127844e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e726076ae46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KRÅKØY HOLDING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KRÅKØY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KRÅKØY HOLDING II AS ble etablert [år] og holder til i Roan.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KRÅKØY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KRÅKØY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KRÅKØY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−251 869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−174 087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1 855 569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2 806 908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KRÅKØY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SØR-KRÅKØY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TIAN UTVIKLING AS  –  39,3 %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PURKHOLMEN INVEST AS  –  20,7 %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KRÅKØY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Kråkøyveien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7180 Roan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919 868 430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KRÅKØY HOLDING II AS</a:t>
            </a:r>
          </a:p>
        </p:txBody>
      </p:sp>
    </p:spTree>
  </p:cSld>
  <p:clrMapOvr>
    <a:masterClrMapping xmlns:a="http://schemas.openxmlformats.org/drawingml/2006/main"/>
  </p:clrMapOvr>
</p:sld>
</file>