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0bb8494e342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d81d6a15e4115"/>
  </p:sldMasterIdLst>
  <p:sldIdLst>
    <p:sldId xmlns:r="http://schemas.openxmlformats.org/officeDocument/2006/relationships" id="256" r:id="R7de4781cf9d846d2"/>
    <p:sldId xmlns:r="http://schemas.openxmlformats.org/officeDocument/2006/relationships" id="257" r:id="R5d923caf21694876"/>
    <p:sldId xmlns:r="http://schemas.openxmlformats.org/officeDocument/2006/relationships" id="258" r:id="R6f59488e8153438f"/>
    <p:sldId xmlns:r="http://schemas.openxmlformats.org/officeDocument/2006/relationships" id="259" r:id="Reb8471b0f27b4057"/>
    <p:sldId xmlns:r="http://schemas.openxmlformats.org/officeDocument/2006/relationships" id="260" r:id="R8124ce9bdf024d05"/>
    <p:sldId xmlns:r="http://schemas.openxmlformats.org/officeDocument/2006/relationships" id="261" r:id="R7e5f748a13694c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d81d6a15e4115" /><Relationship Type="http://schemas.openxmlformats.org/officeDocument/2006/relationships/slide" Target="/ppt/slides/slide1.xml" Id="R7de4781cf9d846d2" /><Relationship Type="http://schemas.openxmlformats.org/officeDocument/2006/relationships/slide" Target="/ppt/slides/slide2.xml" Id="R5d923caf21694876" /><Relationship Type="http://schemas.openxmlformats.org/officeDocument/2006/relationships/slide" Target="/ppt/slides/slide3.xml" Id="R6f59488e8153438f" /><Relationship Type="http://schemas.openxmlformats.org/officeDocument/2006/relationships/slide" Target="/ppt/slides/slide4.xml" Id="Reb8471b0f27b4057" /><Relationship Type="http://schemas.openxmlformats.org/officeDocument/2006/relationships/slide" Target="/ppt/slides/slide5.xml" Id="R8124ce9bdf024d05" /><Relationship Type="http://schemas.openxmlformats.org/officeDocument/2006/relationships/slide" Target="/ppt/slides/slide6.xml" Id="R7e5f748a13694c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0404b550c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d5ef0d7914eb1" /><Relationship Type="http://schemas.openxmlformats.org/officeDocument/2006/relationships/theme" Target="/ppt/slideMasters/theme/theme1.xml" Id="Red08a573b52e4c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d5ef0d7914e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5150c9c1b43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25a9074dd4c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5736c44bc40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27f911e22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0f1294f394f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7e5589c9247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OOOS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OOOS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OOOS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OOOS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OOOS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OOOS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OOOS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919 864 540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OOOS AS</a:t>
            </a:r>
          </a:p>
        </p:txBody>
      </p:sp>
    </p:spTree>
  </p:cSld>
  <p:clrMapOvr>
    <a:masterClrMapping xmlns:a="http://schemas.openxmlformats.org/drawingml/2006/main"/>
  </p:clrMapOvr>
</p:sld>
</file>