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56da43922b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4be39bcdf84162"/>
  </p:sldMasterIdLst>
  <p:sldIdLst>
    <p:sldId xmlns:r="http://schemas.openxmlformats.org/officeDocument/2006/relationships" id="256" r:id="R4e758bfd4d1a4026"/>
    <p:sldId xmlns:r="http://schemas.openxmlformats.org/officeDocument/2006/relationships" id="257" r:id="R06e78848ecd74489"/>
    <p:sldId xmlns:r="http://schemas.openxmlformats.org/officeDocument/2006/relationships" id="258" r:id="R7e4df72bb2e6447b"/>
    <p:sldId xmlns:r="http://schemas.openxmlformats.org/officeDocument/2006/relationships" id="259" r:id="R2f4b6049627c49ea"/>
    <p:sldId xmlns:r="http://schemas.openxmlformats.org/officeDocument/2006/relationships" id="260" r:id="R8b722e1fcb244aa8"/>
    <p:sldId xmlns:r="http://schemas.openxmlformats.org/officeDocument/2006/relationships" id="261" r:id="Rc5d84be79f0c4d93"/>
    <p:sldId xmlns:r="http://schemas.openxmlformats.org/officeDocument/2006/relationships" id="262" r:id="Ra68a4d494b5141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be39bcdf84162" /><Relationship Type="http://schemas.openxmlformats.org/officeDocument/2006/relationships/slide" Target="/ppt/slides/slide1.xml" Id="R4e758bfd4d1a4026" /><Relationship Type="http://schemas.openxmlformats.org/officeDocument/2006/relationships/slide" Target="/ppt/slides/slide2.xml" Id="R06e78848ecd74489" /><Relationship Type="http://schemas.openxmlformats.org/officeDocument/2006/relationships/slide" Target="/ppt/slides/slide3.xml" Id="R7e4df72bb2e6447b" /><Relationship Type="http://schemas.openxmlformats.org/officeDocument/2006/relationships/slide" Target="/ppt/slides/slide4.xml" Id="R2f4b6049627c49ea" /><Relationship Type="http://schemas.openxmlformats.org/officeDocument/2006/relationships/slide" Target="/ppt/slides/slide5.xml" Id="R8b722e1fcb244aa8" /><Relationship Type="http://schemas.openxmlformats.org/officeDocument/2006/relationships/slide" Target="/ppt/slides/slide6.xml" Id="Rc5d84be79f0c4d93" /><Relationship Type="http://schemas.openxmlformats.org/officeDocument/2006/relationships/slide" Target="/ppt/slides/slide7.xml" Id="Ra68a4d494b5141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94b243fe8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9ca59e21a4b0f" /><Relationship Type="http://schemas.openxmlformats.org/officeDocument/2006/relationships/theme" Target="/ppt/slideMasters/theme/theme1.xml" Id="R200fb7b2d5b44c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e9ca59e21a4b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79f5caab74e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0f156781045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6fbed7a854c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3cadf7e9949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196a2e3b948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5741363434e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77bb3b16441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 MOTOR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84 412 055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7 016 411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4 405 054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13 714 326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38 448 527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 MOTOR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57 37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919 862 114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MOTOR AS</a:t>
            </a:r>
          </a:p>
        </p:txBody>
      </p:sp>
    </p:spTree>
  </p:cSld>
  <p:clrMapOvr>
    <a:masterClrMapping xmlns:a="http://schemas.openxmlformats.org/drawingml/2006/main"/>
  </p:clrMapOvr>
</p:sld>
</file>