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28ead123f54b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75ebd1589d4333"/>
  </p:sldMasterIdLst>
  <p:sldIdLst>
    <p:sldId xmlns:r="http://schemas.openxmlformats.org/officeDocument/2006/relationships" id="256" r:id="R35bd5dbf1ff44fd2"/>
    <p:sldId xmlns:r="http://schemas.openxmlformats.org/officeDocument/2006/relationships" id="257" r:id="Rdebde1fb36e04950"/>
    <p:sldId xmlns:r="http://schemas.openxmlformats.org/officeDocument/2006/relationships" id="258" r:id="R364fd11f2a104a79"/>
    <p:sldId xmlns:r="http://schemas.openxmlformats.org/officeDocument/2006/relationships" id="259" r:id="R16a0741034ec4e3e"/>
    <p:sldId xmlns:r="http://schemas.openxmlformats.org/officeDocument/2006/relationships" id="260" r:id="Rceefc6760ea048ee"/>
    <p:sldId xmlns:r="http://schemas.openxmlformats.org/officeDocument/2006/relationships" id="261" r:id="R755138a3c9fb49b2"/>
    <p:sldId xmlns:r="http://schemas.openxmlformats.org/officeDocument/2006/relationships" id="262" r:id="Rbb8ecbf73e1d4d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75ebd1589d4333" /><Relationship Type="http://schemas.openxmlformats.org/officeDocument/2006/relationships/slide" Target="/ppt/slides/slide1.xml" Id="R35bd5dbf1ff44fd2" /><Relationship Type="http://schemas.openxmlformats.org/officeDocument/2006/relationships/slide" Target="/ppt/slides/slide2.xml" Id="Rdebde1fb36e04950" /><Relationship Type="http://schemas.openxmlformats.org/officeDocument/2006/relationships/slide" Target="/ppt/slides/slide3.xml" Id="R364fd11f2a104a79" /><Relationship Type="http://schemas.openxmlformats.org/officeDocument/2006/relationships/slide" Target="/ppt/slides/slide4.xml" Id="R16a0741034ec4e3e" /><Relationship Type="http://schemas.openxmlformats.org/officeDocument/2006/relationships/slide" Target="/ppt/slides/slide5.xml" Id="Rceefc6760ea048ee" /><Relationship Type="http://schemas.openxmlformats.org/officeDocument/2006/relationships/slide" Target="/ppt/slides/slide6.xml" Id="R755138a3c9fb49b2" /><Relationship Type="http://schemas.openxmlformats.org/officeDocument/2006/relationships/slide" Target="/ppt/slides/slide7.xml" Id="Rbb8ecbf73e1d4d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7736186ea94c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a6486cefc4ad4" /><Relationship Type="http://schemas.openxmlformats.org/officeDocument/2006/relationships/theme" Target="/ppt/slideMasters/theme/theme1.xml" Id="R5fb6f9816d3647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8a6486cefc4a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b54d1ed9746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a58c4dcd0a46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ef2a82718e4a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a349414a04c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77a41122245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5444cde1041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14aa69ae547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B20 MAT OG BRYGGHUS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B20 MAT OG BRYGGHUS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B20 MAT OG BRYGGHUS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B20 MAT OG BRYGGHUS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B20 MAT OG BRYGGHUS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B20 MAT OG BRYGGHUS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612 082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−20 465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54 550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B20 MAT OG BRYGGHUS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SIRDAL MAT OG BRYGGHUS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EIGELAND IVAR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KJETIL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B20 MAT OG BRYGGHUS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919 856 793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B20 MAT OG BRYGGHUS AS</a:t>
            </a:r>
          </a:p>
        </p:txBody>
      </p:sp>
    </p:spTree>
  </p:cSld>
  <p:clrMapOvr>
    <a:masterClrMapping xmlns:a="http://schemas.openxmlformats.org/drawingml/2006/main"/>
  </p:clrMapOvr>
</p:sld>
</file>