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783c1d02534c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a83b9335594120"/>
  </p:sldMasterIdLst>
  <p:sldIdLst>
    <p:sldId xmlns:r="http://schemas.openxmlformats.org/officeDocument/2006/relationships" id="256" r:id="Rbfc5f22537534d17"/>
    <p:sldId xmlns:r="http://schemas.openxmlformats.org/officeDocument/2006/relationships" id="257" r:id="Rf0c2c84c2cf34ef4"/>
    <p:sldId xmlns:r="http://schemas.openxmlformats.org/officeDocument/2006/relationships" id="258" r:id="Rd735265c4d3f4c3f"/>
    <p:sldId xmlns:r="http://schemas.openxmlformats.org/officeDocument/2006/relationships" id="259" r:id="R1d355a975d864efa"/>
    <p:sldId xmlns:r="http://schemas.openxmlformats.org/officeDocument/2006/relationships" id="260" r:id="Rd19c005d385e487a"/>
    <p:sldId xmlns:r="http://schemas.openxmlformats.org/officeDocument/2006/relationships" id="261" r:id="R4700d70b491e438b"/>
    <p:sldId xmlns:r="http://schemas.openxmlformats.org/officeDocument/2006/relationships" id="262" r:id="Rf4887adac56d44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a83b9335594120" /><Relationship Type="http://schemas.openxmlformats.org/officeDocument/2006/relationships/slide" Target="/ppt/slides/slide1.xml" Id="Rbfc5f22537534d17" /><Relationship Type="http://schemas.openxmlformats.org/officeDocument/2006/relationships/slide" Target="/ppt/slides/slide2.xml" Id="Rf0c2c84c2cf34ef4" /><Relationship Type="http://schemas.openxmlformats.org/officeDocument/2006/relationships/slide" Target="/ppt/slides/slide3.xml" Id="Rd735265c4d3f4c3f" /><Relationship Type="http://schemas.openxmlformats.org/officeDocument/2006/relationships/slide" Target="/ppt/slides/slide4.xml" Id="R1d355a975d864efa" /><Relationship Type="http://schemas.openxmlformats.org/officeDocument/2006/relationships/slide" Target="/ppt/slides/slide5.xml" Id="Rd19c005d385e487a" /><Relationship Type="http://schemas.openxmlformats.org/officeDocument/2006/relationships/slide" Target="/ppt/slides/slide6.xml" Id="R4700d70b491e438b" /><Relationship Type="http://schemas.openxmlformats.org/officeDocument/2006/relationships/slide" Target="/ppt/slides/slide7.xml" Id="Rf4887adac56d44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39795691ab44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0dd29e1da41c5" /><Relationship Type="http://schemas.openxmlformats.org/officeDocument/2006/relationships/theme" Target="/ppt/slideMasters/theme/theme1.xml" Id="R120342c016b043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70dd29e1da41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4f732b9e441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c42b4508345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68008cbe644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081e589a044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e331d35cf48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0081a203b44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42cb631314a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NOVA NORTH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NOVA NORTH AS ble etablert [år] og holder til i Solbergelva.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−234 249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CHRISTOFFERSEN JOHAN H  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TOBIAS ENBERG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Vinnesgata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3057 Solbergelva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919 853 913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