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4038f36d1b48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75373fccd6438a"/>
  </p:sldMasterIdLst>
  <p:sldIdLst>
    <p:sldId xmlns:r="http://schemas.openxmlformats.org/officeDocument/2006/relationships" id="256" r:id="R19c76a9d7e5a4c58"/>
    <p:sldId xmlns:r="http://schemas.openxmlformats.org/officeDocument/2006/relationships" id="257" r:id="R8d19c4f42bf44acb"/>
    <p:sldId xmlns:r="http://schemas.openxmlformats.org/officeDocument/2006/relationships" id="258" r:id="R9ec66789ea5149d9"/>
    <p:sldId xmlns:r="http://schemas.openxmlformats.org/officeDocument/2006/relationships" id="259" r:id="Rdf5e49e450db46f0"/>
    <p:sldId xmlns:r="http://schemas.openxmlformats.org/officeDocument/2006/relationships" id="260" r:id="Rd12edfb9a8d544d0"/>
    <p:sldId xmlns:r="http://schemas.openxmlformats.org/officeDocument/2006/relationships" id="261" r:id="R6793a60509e34d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5373fccd6438a" /><Relationship Type="http://schemas.openxmlformats.org/officeDocument/2006/relationships/slide" Target="/ppt/slides/slide1.xml" Id="R19c76a9d7e5a4c58" /><Relationship Type="http://schemas.openxmlformats.org/officeDocument/2006/relationships/slide" Target="/ppt/slides/slide2.xml" Id="R8d19c4f42bf44acb" /><Relationship Type="http://schemas.openxmlformats.org/officeDocument/2006/relationships/slide" Target="/ppt/slides/slide3.xml" Id="R9ec66789ea5149d9" /><Relationship Type="http://schemas.openxmlformats.org/officeDocument/2006/relationships/slide" Target="/ppt/slides/slide4.xml" Id="Rdf5e49e450db46f0" /><Relationship Type="http://schemas.openxmlformats.org/officeDocument/2006/relationships/slide" Target="/ppt/slides/slide5.xml" Id="Rd12edfb9a8d544d0" /><Relationship Type="http://schemas.openxmlformats.org/officeDocument/2006/relationships/slide" Target="/ppt/slides/slide6.xml" Id="R6793a60509e34d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ee50e919d45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ebfca56e64723" /><Relationship Type="http://schemas.openxmlformats.org/officeDocument/2006/relationships/theme" Target="/ppt/slideMasters/theme/theme1.xml" Id="R336cc59edf4044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4ebfca56e647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3e039668e46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3604ded634d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ac757333a49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552d1775a47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3114413f244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ccf242d8d4d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REALKAPITAL 27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27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REALKAPITAL 27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27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27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27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−46 820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27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919 853 581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27 AS</a:t>
            </a:r>
          </a:p>
        </p:txBody>
      </p:sp>
    </p:spTree>
  </p:cSld>
  <p:clrMapOvr>
    <a:masterClrMapping xmlns:a="http://schemas.openxmlformats.org/drawingml/2006/main"/>
  </p:clrMapOvr>
</p:sld>
</file>