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deb7e37ac4b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4327c70aab433e"/>
  </p:sldMasterIdLst>
  <p:sldIdLst>
    <p:sldId xmlns:r="http://schemas.openxmlformats.org/officeDocument/2006/relationships" id="256" r:id="R61f0495f2bf647cc"/>
    <p:sldId xmlns:r="http://schemas.openxmlformats.org/officeDocument/2006/relationships" id="257" r:id="Ra62637c704954b31"/>
    <p:sldId xmlns:r="http://schemas.openxmlformats.org/officeDocument/2006/relationships" id="258" r:id="R78206c80fdd54672"/>
    <p:sldId xmlns:r="http://schemas.openxmlformats.org/officeDocument/2006/relationships" id="259" r:id="Ref44c2a7fa584cde"/>
    <p:sldId xmlns:r="http://schemas.openxmlformats.org/officeDocument/2006/relationships" id="260" r:id="R0fd1ce42ed044f04"/>
    <p:sldId xmlns:r="http://schemas.openxmlformats.org/officeDocument/2006/relationships" id="261" r:id="R286c1305c6de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327c70aab433e" /><Relationship Type="http://schemas.openxmlformats.org/officeDocument/2006/relationships/slide" Target="/ppt/slides/slide1.xml" Id="R61f0495f2bf647cc" /><Relationship Type="http://schemas.openxmlformats.org/officeDocument/2006/relationships/slide" Target="/ppt/slides/slide2.xml" Id="Ra62637c704954b31" /><Relationship Type="http://schemas.openxmlformats.org/officeDocument/2006/relationships/slide" Target="/ppt/slides/slide3.xml" Id="R78206c80fdd54672" /><Relationship Type="http://schemas.openxmlformats.org/officeDocument/2006/relationships/slide" Target="/ppt/slides/slide4.xml" Id="Ref44c2a7fa584cde" /><Relationship Type="http://schemas.openxmlformats.org/officeDocument/2006/relationships/slide" Target="/ppt/slides/slide5.xml" Id="R0fd1ce42ed044f04" /><Relationship Type="http://schemas.openxmlformats.org/officeDocument/2006/relationships/slide" Target="/ppt/slides/slide6.xml" Id="R286c1305c6de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eeb70810c42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1ae09515e4dba" /><Relationship Type="http://schemas.openxmlformats.org/officeDocument/2006/relationships/theme" Target="/ppt/slideMasters/theme/theme1.xml" Id="R6c4e0cd9070941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41ae09515e4d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f40acfb6c42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f2b6cb981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6720adcb5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d1b766a2b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5d396930f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bad6bd66e4f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SVEBERG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SVEBERG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SVEBERG RØR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SVEBERG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SVEBERG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SVEBERG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SVEBERG &amp; GRAN HOLDING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HERMANN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ANN-KARIN KONGSVIK EIDE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INGOLF KJENSTADBAKK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TYHOLDT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SVEBERG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E6 Vinne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7657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07 90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firmapost@sveberg.no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www.sveberg.no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919 853 409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SVEBERG RØR AS</a:t>
            </a:r>
          </a:p>
        </p:txBody>
      </p:sp>
    </p:spTree>
  </p:cSld>
  <p:clrMapOvr>
    <a:masterClrMapping xmlns:a="http://schemas.openxmlformats.org/drawingml/2006/main"/>
  </p:clrMapOvr>
</p:sld>
</file>