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4d1e6b169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7aaa7d4064561"/>
  </p:sldMasterIdLst>
  <p:sldIdLst>
    <p:sldId xmlns:r="http://schemas.openxmlformats.org/officeDocument/2006/relationships" id="256" r:id="Rbc372b7021ef47fd"/>
    <p:sldId xmlns:r="http://schemas.openxmlformats.org/officeDocument/2006/relationships" id="257" r:id="Re68631a0faec4fac"/>
    <p:sldId xmlns:r="http://schemas.openxmlformats.org/officeDocument/2006/relationships" id="258" r:id="Ra1ca79e1226e4912"/>
    <p:sldId xmlns:r="http://schemas.openxmlformats.org/officeDocument/2006/relationships" id="259" r:id="Rf0cbcf3900aa449d"/>
    <p:sldId xmlns:r="http://schemas.openxmlformats.org/officeDocument/2006/relationships" id="260" r:id="R6743bd058ec54114"/>
    <p:sldId xmlns:r="http://schemas.openxmlformats.org/officeDocument/2006/relationships" id="261" r:id="R7ce96faf57a846ff"/>
    <p:sldId xmlns:r="http://schemas.openxmlformats.org/officeDocument/2006/relationships" id="262" r:id="R831654ad1d99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7aaa7d4064561" /><Relationship Type="http://schemas.openxmlformats.org/officeDocument/2006/relationships/slide" Target="/ppt/slides/slide1.xml" Id="Rbc372b7021ef47fd" /><Relationship Type="http://schemas.openxmlformats.org/officeDocument/2006/relationships/slide" Target="/ppt/slides/slide2.xml" Id="Re68631a0faec4fac" /><Relationship Type="http://schemas.openxmlformats.org/officeDocument/2006/relationships/slide" Target="/ppt/slides/slide3.xml" Id="Ra1ca79e1226e4912" /><Relationship Type="http://schemas.openxmlformats.org/officeDocument/2006/relationships/slide" Target="/ppt/slides/slide4.xml" Id="Rf0cbcf3900aa449d" /><Relationship Type="http://schemas.openxmlformats.org/officeDocument/2006/relationships/slide" Target="/ppt/slides/slide5.xml" Id="R6743bd058ec54114" /><Relationship Type="http://schemas.openxmlformats.org/officeDocument/2006/relationships/slide" Target="/ppt/slides/slide6.xml" Id="R7ce96faf57a846ff" /><Relationship Type="http://schemas.openxmlformats.org/officeDocument/2006/relationships/slide" Target="/ppt/slides/slide7.xml" Id="R831654ad1d99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1c5c873b2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a0840b58a4f49" /><Relationship Type="http://schemas.openxmlformats.org/officeDocument/2006/relationships/theme" Target="/ppt/slideMasters/theme/theme1.xml" Id="R8ce2a40026c4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a0840b58a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604251c37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471e1650f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3477d8dd4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1d92e9a63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384a504b8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c3e5f80e48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5a8f9bb22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FAKSCO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160 074 916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160 895 943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FAKSVÅG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Jullums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919 829 486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