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e3f23d151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0c979a88c4b28"/>
  </p:sldMasterIdLst>
  <p:sldIdLst>
    <p:sldId xmlns:r="http://schemas.openxmlformats.org/officeDocument/2006/relationships" id="256" r:id="Re5b660969eb24ecf"/>
    <p:sldId xmlns:r="http://schemas.openxmlformats.org/officeDocument/2006/relationships" id="257" r:id="Rf7f3468e803648e1"/>
    <p:sldId xmlns:r="http://schemas.openxmlformats.org/officeDocument/2006/relationships" id="258" r:id="Rf59b9375d4ce48d0"/>
    <p:sldId xmlns:r="http://schemas.openxmlformats.org/officeDocument/2006/relationships" id="259" r:id="R38a729e457814747"/>
    <p:sldId xmlns:r="http://schemas.openxmlformats.org/officeDocument/2006/relationships" id="260" r:id="R96836840f0e24aa4"/>
    <p:sldId xmlns:r="http://schemas.openxmlformats.org/officeDocument/2006/relationships" id="261" r:id="R1482132275fa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0c979a88c4b28" /><Relationship Type="http://schemas.openxmlformats.org/officeDocument/2006/relationships/slide" Target="/ppt/slides/slide1.xml" Id="Re5b660969eb24ecf" /><Relationship Type="http://schemas.openxmlformats.org/officeDocument/2006/relationships/slide" Target="/ppt/slides/slide2.xml" Id="Rf7f3468e803648e1" /><Relationship Type="http://schemas.openxmlformats.org/officeDocument/2006/relationships/slide" Target="/ppt/slides/slide3.xml" Id="Rf59b9375d4ce48d0" /><Relationship Type="http://schemas.openxmlformats.org/officeDocument/2006/relationships/slide" Target="/ppt/slides/slide4.xml" Id="R38a729e457814747" /><Relationship Type="http://schemas.openxmlformats.org/officeDocument/2006/relationships/slide" Target="/ppt/slides/slide5.xml" Id="R96836840f0e24aa4" /><Relationship Type="http://schemas.openxmlformats.org/officeDocument/2006/relationships/slide" Target="/ppt/slides/slide6.xml" Id="R1482132275fa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7f732f05c47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45da7a60b48b2" /><Relationship Type="http://schemas.openxmlformats.org/officeDocument/2006/relationships/theme" Target="/ppt/slideMasters/theme/theme1.xml" Id="R55f3557a7b754a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45da7a60b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30260466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093fc5d84e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38d67fb74b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de970315747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d6951535d41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e692e0530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BYGG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BYGG AS</a:t>
            </a:r>
          </a:p>
        </p:txBody>
      </p:sp>
    </p:spTree>
  </p:cSld>
  <p:clrMapOvr>
    <a:masterClrMapping xmlns:a="http://schemas.openxmlformats.org/drawingml/2006/main"/>
  </p:clrMapOvr>
</p:sld>
</file>