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01ff0cc11e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6ba46e67074631"/>
  </p:sldMasterIdLst>
  <p:sldIdLst>
    <p:sldId xmlns:r="http://schemas.openxmlformats.org/officeDocument/2006/relationships" id="256" r:id="R90af09e72a3a4b24"/>
    <p:sldId xmlns:r="http://schemas.openxmlformats.org/officeDocument/2006/relationships" id="257" r:id="R77c5af31a2e74361"/>
    <p:sldId xmlns:r="http://schemas.openxmlformats.org/officeDocument/2006/relationships" id="258" r:id="Rc77030c6ec9544c0"/>
    <p:sldId xmlns:r="http://schemas.openxmlformats.org/officeDocument/2006/relationships" id="259" r:id="R34f4f51b9a174a3d"/>
    <p:sldId xmlns:r="http://schemas.openxmlformats.org/officeDocument/2006/relationships" id="260" r:id="R5d86d553d50b4107"/>
    <p:sldId xmlns:r="http://schemas.openxmlformats.org/officeDocument/2006/relationships" id="261" r:id="R3d7e25312e714f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ba46e67074631" /><Relationship Type="http://schemas.openxmlformats.org/officeDocument/2006/relationships/slide" Target="/ppt/slides/slide1.xml" Id="R90af09e72a3a4b24" /><Relationship Type="http://schemas.openxmlformats.org/officeDocument/2006/relationships/slide" Target="/ppt/slides/slide2.xml" Id="R77c5af31a2e74361" /><Relationship Type="http://schemas.openxmlformats.org/officeDocument/2006/relationships/slide" Target="/ppt/slides/slide3.xml" Id="Rc77030c6ec9544c0" /><Relationship Type="http://schemas.openxmlformats.org/officeDocument/2006/relationships/slide" Target="/ppt/slides/slide4.xml" Id="R34f4f51b9a174a3d" /><Relationship Type="http://schemas.openxmlformats.org/officeDocument/2006/relationships/slide" Target="/ppt/slides/slide5.xml" Id="R5d86d553d50b4107" /><Relationship Type="http://schemas.openxmlformats.org/officeDocument/2006/relationships/slide" Target="/ppt/slides/slide6.xml" Id="R3d7e25312e714f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f3195e140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44e1ff7254976" /><Relationship Type="http://schemas.openxmlformats.org/officeDocument/2006/relationships/theme" Target="/ppt/slideMasters/theme/theme1.xml" Id="Ra55e6b635b264f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44e1ff725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fea36c058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423ad4104b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521d5bb7047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189affa48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b046459904c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e8d44f452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KJERSTI OF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KJERSTI OF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355 793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919 828 056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 OF NORWAY AS</a:t>
            </a:r>
          </a:p>
        </p:txBody>
      </p:sp>
    </p:spTree>
  </p:cSld>
  <p:clrMapOvr>
    <a:masterClrMapping xmlns:a="http://schemas.openxmlformats.org/drawingml/2006/main"/>
  </p:clrMapOvr>
</p:sld>
</file>