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030a3d14bd4a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6af22a6bc745fc"/>
  </p:sldMasterIdLst>
  <p:sldIdLst>
    <p:sldId xmlns:r="http://schemas.openxmlformats.org/officeDocument/2006/relationships" id="256" r:id="R066c9638af744ea4"/>
    <p:sldId xmlns:r="http://schemas.openxmlformats.org/officeDocument/2006/relationships" id="257" r:id="R84acbf7d6d904bb2"/>
    <p:sldId xmlns:r="http://schemas.openxmlformats.org/officeDocument/2006/relationships" id="258" r:id="R909050202d144a9b"/>
    <p:sldId xmlns:r="http://schemas.openxmlformats.org/officeDocument/2006/relationships" id="259" r:id="R9e24c3359a45496a"/>
    <p:sldId xmlns:r="http://schemas.openxmlformats.org/officeDocument/2006/relationships" id="260" r:id="R6a37f36ea37148d3"/>
    <p:sldId xmlns:r="http://schemas.openxmlformats.org/officeDocument/2006/relationships" id="261" r:id="R272ae5c91d6d4818"/>
    <p:sldId xmlns:r="http://schemas.openxmlformats.org/officeDocument/2006/relationships" id="262" r:id="R4661ce59863a4a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6af22a6bc745fc" /><Relationship Type="http://schemas.openxmlformats.org/officeDocument/2006/relationships/slide" Target="/ppt/slides/slide1.xml" Id="R066c9638af744ea4" /><Relationship Type="http://schemas.openxmlformats.org/officeDocument/2006/relationships/slide" Target="/ppt/slides/slide2.xml" Id="R84acbf7d6d904bb2" /><Relationship Type="http://schemas.openxmlformats.org/officeDocument/2006/relationships/slide" Target="/ppt/slides/slide3.xml" Id="R909050202d144a9b" /><Relationship Type="http://schemas.openxmlformats.org/officeDocument/2006/relationships/slide" Target="/ppt/slides/slide4.xml" Id="R9e24c3359a45496a" /><Relationship Type="http://schemas.openxmlformats.org/officeDocument/2006/relationships/slide" Target="/ppt/slides/slide5.xml" Id="R6a37f36ea37148d3" /><Relationship Type="http://schemas.openxmlformats.org/officeDocument/2006/relationships/slide" Target="/ppt/slides/slide6.xml" Id="R272ae5c91d6d4818" /><Relationship Type="http://schemas.openxmlformats.org/officeDocument/2006/relationships/slide" Target="/ppt/slides/slide7.xml" Id="R4661ce59863a4a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6daaf91bfd47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92611e2bc4c26" /><Relationship Type="http://schemas.openxmlformats.org/officeDocument/2006/relationships/theme" Target="/ppt/slideMasters/theme/theme1.xml" Id="R5b65bb4d8eb845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292611e2bc4c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772e6d64e4b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b38b1d0534f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e66d7a1cf43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d0e17aff946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17c9e6f7f4a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e5ac5c4834d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3d60e52164e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KROHNÅS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KROHNÅS UTVIKLING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336 723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−496 916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336 786 139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384 616 684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422 615 491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AT1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AK2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JA2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JMOT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Skjolds veg 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5236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