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d89b1d634b49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1411acfd8040a0"/>
  </p:sldMasterIdLst>
  <p:sldIdLst>
    <p:sldId xmlns:r="http://schemas.openxmlformats.org/officeDocument/2006/relationships" id="256" r:id="R599cba52df714b6c"/>
    <p:sldId xmlns:r="http://schemas.openxmlformats.org/officeDocument/2006/relationships" id="257" r:id="R92734ca42e3747af"/>
    <p:sldId xmlns:r="http://schemas.openxmlformats.org/officeDocument/2006/relationships" id="258" r:id="R424703f431054346"/>
    <p:sldId xmlns:r="http://schemas.openxmlformats.org/officeDocument/2006/relationships" id="259" r:id="Rd93c1cff0f834300"/>
    <p:sldId xmlns:r="http://schemas.openxmlformats.org/officeDocument/2006/relationships" id="260" r:id="Ra1f12ed457ec46f8"/>
    <p:sldId xmlns:r="http://schemas.openxmlformats.org/officeDocument/2006/relationships" id="261" r:id="R86364a76c3a344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411acfd8040a0" /><Relationship Type="http://schemas.openxmlformats.org/officeDocument/2006/relationships/slide" Target="/ppt/slides/slide1.xml" Id="R599cba52df714b6c" /><Relationship Type="http://schemas.openxmlformats.org/officeDocument/2006/relationships/slide" Target="/ppt/slides/slide2.xml" Id="R92734ca42e3747af" /><Relationship Type="http://schemas.openxmlformats.org/officeDocument/2006/relationships/slide" Target="/ppt/slides/slide3.xml" Id="R424703f431054346" /><Relationship Type="http://schemas.openxmlformats.org/officeDocument/2006/relationships/slide" Target="/ppt/slides/slide4.xml" Id="Rd93c1cff0f834300" /><Relationship Type="http://schemas.openxmlformats.org/officeDocument/2006/relationships/slide" Target="/ppt/slides/slide5.xml" Id="Ra1f12ed457ec46f8" /><Relationship Type="http://schemas.openxmlformats.org/officeDocument/2006/relationships/slide" Target="/ppt/slides/slide6.xml" Id="R86364a76c3a344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262a5b21a45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27fbabcc04c73" /><Relationship Type="http://schemas.openxmlformats.org/officeDocument/2006/relationships/theme" Target="/ppt/slideMasters/theme/theme1.xml" Id="R7d69f1263a814a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627fbabcc04c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65d4ba99942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6472a66594c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6644512ee44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fc66c299c4b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b66bb6421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d3469f583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