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131aafffe49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30cda20ca483d"/>
  </p:sldMasterIdLst>
  <p:sldIdLst>
    <p:sldId xmlns:r="http://schemas.openxmlformats.org/officeDocument/2006/relationships" id="256" r:id="Ra050518688a649e7"/>
    <p:sldId xmlns:r="http://schemas.openxmlformats.org/officeDocument/2006/relationships" id="257" r:id="R7309f212a1044a4d"/>
    <p:sldId xmlns:r="http://schemas.openxmlformats.org/officeDocument/2006/relationships" id="258" r:id="Rd304876bab634c1b"/>
    <p:sldId xmlns:r="http://schemas.openxmlformats.org/officeDocument/2006/relationships" id="259" r:id="Re3b3b44e80024dcb"/>
    <p:sldId xmlns:r="http://schemas.openxmlformats.org/officeDocument/2006/relationships" id="260" r:id="R216c64991594492e"/>
    <p:sldId xmlns:r="http://schemas.openxmlformats.org/officeDocument/2006/relationships" id="261" r:id="Rf54414731d77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30cda20ca483d" /><Relationship Type="http://schemas.openxmlformats.org/officeDocument/2006/relationships/slide" Target="/ppt/slides/slide1.xml" Id="Ra050518688a649e7" /><Relationship Type="http://schemas.openxmlformats.org/officeDocument/2006/relationships/slide" Target="/ppt/slides/slide2.xml" Id="R7309f212a1044a4d" /><Relationship Type="http://schemas.openxmlformats.org/officeDocument/2006/relationships/slide" Target="/ppt/slides/slide3.xml" Id="Rd304876bab634c1b" /><Relationship Type="http://schemas.openxmlformats.org/officeDocument/2006/relationships/slide" Target="/ppt/slides/slide4.xml" Id="Re3b3b44e80024dcb" /><Relationship Type="http://schemas.openxmlformats.org/officeDocument/2006/relationships/slide" Target="/ppt/slides/slide5.xml" Id="R216c64991594492e" /><Relationship Type="http://schemas.openxmlformats.org/officeDocument/2006/relationships/slide" Target="/ppt/slides/slide6.xml" Id="Rf54414731d77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af1bce14749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29a6ccb0e45ea" /><Relationship Type="http://schemas.openxmlformats.org/officeDocument/2006/relationships/theme" Target="/ppt/slideMasters/theme/theme1.xml" Id="R4e8b9bc287b04c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29a6ccb0e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c761008b5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0956df5b4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fff739e8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e2dc5af4840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e93a158ca4b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d3977dc0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LIFE RINGVÅLVEGEN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 RINGVÅLVEGEN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2 131 784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728 626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919 811 366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RINGVÅLVEGEN AS</a:t>
            </a:r>
          </a:p>
        </p:txBody>
      </p:sp>
    </p:spTree>
  </p:cSld>
  <p:clrMapOvr>
    <a:masterClrMapping xmlns:a="http://schemas.openxmlformats.org/drawingml/2006/main"/>
  </p:clrMapOvr>
</p:sld>
</file>