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50ab01d2cd47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aff88e5b05400a"/>
  </p:sldMasterIdLst>
  <p:sldIdLst>
    <p:sldId xmlns:r="http://schemas.openxmlformats.org/officeDocument/2006/relationships" id="256" r:id="R9c7da4e462ad423a"/>
    <p:sldId xmlns:r="http://schemas.openxmlformats.org/officeDocument/2006/relationships" id="257" r:id="Rb09c983c88b44b20"/>
    <p:sldId xmlns:r="http://schemas.openxmlformats.org/officeDocument/2006/relationships" id="258" r:id="R43252f411e93414e"/>
    <p:sldId xmlns:r="http://schemas.openxmlformats.org/officeDocument/2006/relationships" id="259" r:id="R5504b62a5fd94f36"/>
    <p:sldId xmlns:r="http://schemas.openxmlformats.org/officeDocument/2006/relationships" id="260" r:id="Rb037c0d1e04b4e0a"/>
    <p:sldId xmlns:r="http://schemas.openxmlformats.org/officeDocument/2006/relationships" id="261" r:id="R582e8a48234447aa"/>
    <p:sldId xmlns:r="http://schemas.openxmlformats.org/officeDocument/2006/relationships" id="262" r:id="R120664e3c09d48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aff88e5b05400a" /><Relationship Type="http://schemas.openxmlformats.org/officeDocument/2006/relationships/slide" Target="/ppt/slides/slide1.xml" Id="R9c7da4e462ad423a" /><Relationship Type="http://schemas.openxmlformats.org/officeDocument/2006/relationships/slide" Target="/ppt/slides/slide2.xml" Id="Rb09c983c88b44b20" /><Relationship Type="http://schemas.openxmlformats.org/officeDocument/2006/relationships/slide" Target="/ppt/slides/slide3.xml" Id="R43252f411e93414e" /><Relationship Type="http://schemas.openxmlformats.org/officeDocument/2006/relationships/slide" Target="/ppt/slides/slide4.xml" Id="R5504b62a5fd94f36" /><Relationship Type="http://schemas.openxmlformats.org/officeDocument/2006/relationships/slide" Target="/ppt/slides/slide5.xml" Id="Rb037c0d1e04b4e0a" /><Relationship Type="http://schemas.openxmlformats.org/officeDocument/2006/relationships/slide" Target="/ppt/slides/slide6.xml" Id="R582e8a48234447aa" /><Relationship Type="http://schemas.openxmlformats.org/officeDocument/2006/relationships/slide" Target="/ppt/slides/slide7.xml" Id="R120664e3c09d48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3ee45ac6ea42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25f4ccdd34bfa" /><Relationship Type="http://schemas.openxmlformats.org/officeDocument/2006/relationships/theme" Target="/ppt/slideMasters/theme/theme1.xml" Id="R7c673287d7c140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125f4ccdd34b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696f0abf14e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11cdf2c914d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5c82f663547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36f82b97f40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e740140374f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c93c024464a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e95b8901844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TØNSBERG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TØNSBERG EIENDOMSINVEST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4 715 208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32 344 773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104 876 173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HOTVEDTMOEN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KLINESTADMOEN EIENDOMSSELSKAP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MATTISBERGET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LIAVIK EIENDOM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HOLDING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Jernbanealleen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919 806 087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EIENDOMSINVEST AS</a:t>
            </a:r>
          </a:p>
        </p:txBody>
      </p:sp>
    </p:spTree>
  </p:cSld>
  <p:clrMapOvr>
    <a:masterClrMapping xmlns:a="http://schemas.openxmlformats.org/drawingml/2006/main"/>
  </p:clrMapOvr>
</p:sld>
</file>