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99d44f055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4f8c2b04a540f8"/>
  </p:sldMasterIdLst>
  <p:sldIdLst>
    <p:sldId xmlns:r="http://schemas.openxmlformats.org/officeDocument/2006/relationships" id="256" r:id="R5066c131d2a24f2a"/>
    <p:sldId xmlns:r="http://schemas.openxmlformats.org/officeDocument/2006/relationships" id="257" r:id="R9b53d145e80945d4"/>
    <p:sldId xmlns:r="http://schemas.openxmlformats.org/officeDocument/2006/relationships" id="258" r:id="R4ffe2db096d34568"/>
    <p:sldId xmlns:r="http://schemas.openxmlformats.org/officeDocument/2006/relationships" id="259" r:id="Rd09d31aa73404d01"/>
    <p:sldId xmlns:r="http://schemas.openxmlformats.org/officeDocument/2006/relationships" id="260" r:id="R0af09fdba12149c1"/>
    <p:sldId xmlns:r="http://schemas.openxmlformats.org/officeDocument/2006/relationships" id="261" r:id="R4ea41d487a4244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f8c2b04a540f8" /><Relationship Type="http://schemas.openxmlformats.org/officeDocument/2006/relationships/slide" Target="/ppt/slides/slide1.xml" Id="R5066c131d2a24f2a" /><Relationship Type="http://schemas.openxmlformats.org/officeDocument/2006/relationships/slide" Target="/ppt/slides/slide2.xml" Id="R9b53d145e80945d4" /><Relationship Type="http://schemas.openxmlformats.org/officeDocument/2006/relationships/slide" Target="/ppt/slides/slide3.xml" Id="R4ffe2db096d34568" /><Relationship Type="http://schemas.openxmlformats.org/officeDocument/2006/relationships/slide" Target="/ppt/slides/slide4.xml" Id="Rd09d31aa73404d01" /><Relationship Type="http://schemas.openxmlformats.org/officeDocument/2006/relationships/slide" Target="/ppt/slides/slide5.xml" Id="R0af09fdba12149c1" /><Relationship Type="http://schemas.openxmlformats.org/officeDocument/2006/relationships/slide" Target="/ppt/slides/slide6.xml" Id="R4ea41d487a4244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df61999404d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f0e9c1aca4808" /><Relationship Type="http://schemas.openxmlformats.org/officeDocument/2006/relationships/theme" Target="/ppt/slideMasters/theme/theme1.xml" Id="R45c5c35f8bcf41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6f0e9c1aca48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7b1fe586b4e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8b12cdb7149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e8dd51b78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af29872a1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b448182ea47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d6008d92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JOKIBA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JOKIBA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3 831 921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365 448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919 797 010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JOKIBA AS</a:t>
            </a:r>
          </a:p>
        </p:txBody>
      </p:sp>
    </p:spTree>
  </p:cSld>
  <p:clrMapOvr>
    <a:masterClrMapping xmlns:a="http://schemas.openxmlformats.org/drawingml/2006/main"/>
  </p:clrMapOvr>
</p:sld>
</file>