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44327dbca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b0d03701184bcd"/>
  </p:sldMasterIdLst>
  <p:sldIdLst>
    <p:sldId xmlns:r="http://schemas.openxmlformats.org/officeDocument/2006/relationships" id="256" r:id="R4124033ffd734490"/>
    <p:sldId xmlns:r="http://schemas.openxmlformats.org/officeDocument/2006/relationships" id="257" r:id="R70fcdea5ea504bba"/>
    <p:sldId xmlns:r="http://schemas.openxmlformats.org/officeDocument/2006/relationships" id="258" r:id="Rfb4681a9ed3b4e5f"/>
    <p:sldId xmlns:r="http://schemas.openxmlformats.org/officeDocument/2006/relationships" id="259" r:id="Rc849e5cbebb94a52"/>
    <p:sldId xmlns:r="http://schemas.openxmlformats.org/officeDocument/2006/relationships" id="260" r:id="R564841cad3d642f7"/>
    <p:sldId xmlns:r="http://schemas.openxmlformats.org/officeDocument/2006/relationships" id="261" r:id="Rddcd1f5f482a47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0d03701184bcd" /><Relationship Type="http://schemas.openxmlformats.org/officeDocument/2006/relationships/slide" Target="/ppt/slides/slide1.xml" Id="R4124033ffd734490" /><Relationship Type="http://schemas.openxmlformats.org/officeDocument/2006/relationships/slide" Target="/ppt/slides/slide2.xml" Id="R70fcdea5ea504bba" /><Relationship Type="http://schemas.openxmlformats.org/officeDocument/2006/relationships/slide" Target="/ppt/slides/slide3.xml" Id="Rfb4681a9ed3b4e5f" /><Relationship Type="http://schemas.openxmlformats.org/officeDocument/2006/relationships/slide" Target="/ppt/slides/slide4.xml" Id="Rc849e5cbebb94a52" /><Relationship Type="http://schemas.openxmlformats.org/officeDocument/2006/relationships/slide" Target="/ppt/slides/slide5.xml" Id="R564841cad3d642f7" /><Relationship Type="http://schemas.openxmlformats.org/officeDocument/2006/relationships/slide" Target="/ppt/slides/slide6.xml" Id="Rddcd1f5f482a47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891d458c5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1243dbe3e4416" /><Relationship Type="http://schemas.openxmlformats.org/officeDocument/2006/relationships/theme" Target="/ppt/slideMasters/theme/theme1.xml" Id="R82e3bfa8097947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01243dbe3e44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a791a075545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8e83ee63a48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471243f844f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9d0a2e11149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9cd66db0d43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c69f03fed4a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LINAS BYGG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LINAS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LINAS BYGG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LINAS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LINAS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LINAS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150 569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LINAS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919 795 182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LINAS BYGG SERVICE AS</a:t>
            </a:r>
          </a:p>
        </p:txBody>
      </p:sp>
    </p:spTree>
  </p:cSld>
  <p:clrMapOvr>
    <a:masterClrMapping xmlns:a="http://schemas.openxmlformats.org/drawingml/2006/main"/>
  </p:clrMapOvr>
</p:sld>
</file>