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676414525c47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1e2f9e7281490a"/>
  </p:sldMasterIdLst>
  <p:sldIdLst>
    <p:sldId xmlns:r="http://schemas.openxmlformats.org/officeDocument/2006/relationships" id="256" r:id="R26f36d92772b46fa"/>
    <p:sldId xmlns:r="http://schemas.openxmlformats.org/officeDocument/2006/relationships" id="257" r:id="R3c4393b9c4c54350"/>
    <p:sldId xmlns:r="http://schemas.openxmlformats.org/officeDocument/2006/relationships" id="258" r:id="R1b19b7e5f0e14b48"/>
    <p:sldId xmlns:r="http://schemas.openxmlformats.org/officeDocument/2006/relationships" id="259" r:id="R2597b62c35a84dab"/>
    <p:sldId xmlns:r="http://schemas.openxmlformats.org/officeDocument/2006/relationships" id="260" r:id="R41cc8949800c4b88"/>
    <p:sldId xmlns:r="http://schemas.openxmlformats.org/officeDocument/2006/relationships" id="261" r:id="R52c391c7f0eb455b"/>
    <p:sldId xmlns:r="http://schemas.openxmlformats.org/officeDocument/2006/relationships" id="262" r:id="R8201085cd20e42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e2f9e7281490a" /><Relationship Type="http://schemas.openxmlformats.org/officeDocument/2006/relationships/slide" Target="/ppt/slides/slide1.xml" Id="R26f36d92772b46fa" /><Relationship Type="http://schemas.openxmlformats.org/officeDocument/2006/relationships/slide" Target="/ppt/slides/slide2.xml" Id="R3c4393b9c4c54350" /><Relationship Type="http://schemas.openxmlformats.org/officeDocument/2006/relationships/slide" Target="/ppt/slides/slide3.xml" Id="R1b19b7e5f0e14b48" /><Relationship Type="http://schemas.openxmlformats.org/officeDocument/2006/relationships/slide" Target="/ppt/slides/slide4.xml" Id="R2597b62c35a84dab" /><Relationship Type="http://schemas.openxmlformats.org/officeDocument/2006/relationships/slide" Target="/ppt/slides/slide5.xml" Id="R41cc8949800c4b88" /><Relationship Type="http://schemas.openxmlformats.org/officeDocument/2006/relationships/slide" Target="/ppt/slides/slide6.xml" Id="R52c391c7f0eb455b" /><Relationship Type="http://schemas.openxmlformats.org/officeDocument/2006/relationships/slide" Target="/ppt/slides/slide7.xml" Id="R8201085cd20e42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7ebce0ea54d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8505b1ee14fd7" /><Relationship Type="http://schemas.openxmlformats.org/officeDocument/2006/relationships/theme" Target="/ppt/slideMasters/theme/theme1.xml" Id="R6beeceda2a59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a8505b1ee14f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ab5b0988448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9cbd228bf4b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a2e064cde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fe23a0b4741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6c8a6ebd442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8fca8601045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c6569294844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ØSTER HUS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 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 HUS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 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 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 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1 802 426 511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345 415 837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180 152 440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1 029 024 308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4 096 090 713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 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 ØSTERHUS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 HUS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919 793 333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 HUS HOLDING AS</a:t>
            </a:r>
          </a:p>
        </p:txBody>
      </p:sp>
    </p:spTree>
  </p:cSld>
  <p:clrMapOvr>
    <a:masterClrMapping xmlns:a="http://schemas.openxmlformats.org/drawingml/2006/main"/>
  </p:clrMapOvr>
</p:sld>
</file>