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15b3a901a1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2a3db6532e48af"/>
  </p:sldMasterIdLst>
  <p:sldIdLst>
    <p:sldId xmlns:r="http://schemas.openxmlformats.org/officeDocument/2006/relationships" id="256" r:id="R5abbaacb6648423e"/>
    <p:sldId xmlns:r="http://schemas.openxmlformats.org/officeDocument/2006/relationships" id="257" r:id="Raac6fce082844528"/>
    <p:sldId xmlns:r="http://schemas.openxmlformats.org/officeDocument/2006/relationships" id="258" r:id="Rbc548772a5594c6f"/>
    <p:sldId xmlns:r="http://schemas.openxmlformats.org/officeDocument/2006/relationships" id="259" r:id="R5eac780a18e645be"/>
    <p:sldId xmlns:r="http://schemas.openxmlformats.org/officeDocument/2006/relationships" id="260" r:id="Ra96cd4d14d0e447b"/>
    <p:sldId xmlns:r="http://schemas.openxmlformats.org/officeDocument/2006/relationships" id="261" r:id="R5b69eb9d8f444a19"/>
    <p:sldId xmlns:r="http://schemas.openxmlformats.org/officeDocument/2006/relationships" id="262" r:id="Rdd50b491aa9245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a3db6532e48af" /><Relationship Type="http://schemas.openxmlformats.org/officeDocument/2006/relationships/slide" Target="/ppt/slides/slide1.xml" Id="R5abbaacb6648423e" /><Relationship Type="http://schemas.openxmlformats.org/officeDocument/2006/relationships/slide" Target="/ppt/slides/slide2.xml" Id="Raac6fce082844528" /><Relationship Type="http://schemas.openxmlformats.org/officeDocument/2006/relationships/slide" Target="/ppt/slides/slide3.xml" Id="Rbc548772a5594c6f" /><Relationship Type="http://schemas.openxmlformats.org/officeDocument/2006/relationships/slide" Target="/ppt/slides/slide4.xml" Id="R5eac780a18e645be" /><Relationship Type="http://schemas.openxmlformats.org/officeDocument/2006/relationships/slide" Target="/ppt/slides/slide5.xml" Id="Ra96cd4d14d0e447b" /><Relationship Type="http://schemas.openxmlformats.org/officeDocument/2006/relationships/slide" Target="/ppt/slides/slide6.xml" Id="R5b69eb9d8f444a19" /><Relationship Type="http://schemas.openxmlformats.org/officeDocument/2006/relationships/slide" Target="/ppt/slides/slide7.xml" Id="Rdd50b491aa9245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1c8a1e223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14ac412504940" /><Relationship Type="http://schemas.openxmlformats.org/officeDocument/2006/relationships/theme" Target="/ppt/slideMasters/theme/theme1.xml" Id="Rba1fa5bec11c4f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e14ac4125049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4cd980391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bb64688c645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8c15d539d47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5777ce7d544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c4bd914be4e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02c6b45ce4b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cb8125799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ØSTER HUS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 HUS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130 264 977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483 105 493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861 835 650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 ØSTERHUS FINANS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NJÅL ØSTERHUS FINANS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919 793 333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