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cfa76968a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66697e9154bdc"/>
  </p:sldMasterIdLst>
  <p:sldIdLst>
    <p:sldId xmlns:r="http://schemas.openxmlformats.org/officeDocument/2006/relationships" id="256" r:id="R01c8b0f8ea3648d3"/>
    <p:sldId xmlns:r="http://schemas.openxmlformats.org/officeDocument/2006/relationships" id="257" r:id="R706ed1caa85140d8"/>
    <p:sldId xmlns:r="http://schemas.openxmlformats.org/officeDocument/2006/relationships" id="258" r:id="R638b9d71a6f24069"/>
    <p:sldId xmlns:r="http://schemas.openxmlformats.org/officeDocument/2006/relationships" id="259" r:id="R5f11860b5dda48d5"/>
    <p:sldId xmlns:r="http://schemas.openxmlformats.org/officeDocument/2006/relationships" id="260" r:id="Rae4997a9de20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66697e9154bdc" /><Relationship Type="http://schemas.openxmlformats.org/officeDocument/2006/relationships/slide" Target="/ppt/slides/slide1.xml" Id="R01c8b0f8ea3648d3" /><Relationship Type="http://schemas.openxmlformats.org/officeDocument/2006/relationships/slide" Target="/ppt/slides/slide2.xml" Id="R706ed1caa85140d8" /><Relationship Type="http://schemas.openxmlformats.org/officeDocument/2006/relationships/slide" Target="/ppt/slides/slide3.xml" Id="R638b9d71a6f24069" /><Relationship Type="http://schemas.openxmlformats.org/officeDocument/2006/relationships/slide" Target="/ppt/slides/slide4.xml" Id="R5f11860b5dda48d5" /><Relationship Type="http://schemas.openxmlformats.org/officeDocument/2006/relationships/slide" Target="/ppt/slides/slide5.xml" Id="Rae4997a9de20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44b281eb6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adc684e674a29" /><Relationship Type="http://schemas.openxmlformats.org/officeDocument/2006/relationships/theme" Target="/ppt/slideMasters/theme/theme1.xml" Id="R1a04fda91e91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adc684e67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22189a7da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bcfd21ca3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657518b40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348b5397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7e94c9871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 BRÅTHEN ELKJØP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 BRÅTHEN ELKJØP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 BRÅTHEN ELKJØP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 BRÅTHEN ELKJØP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 BRÅTHEN ELKJØP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 BRÅTHEN ELKJØP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 BRÅTHEN ELKJØP AS</a:t>
            </a:r>
          </a:p>
        </p:txBody>
      </p:sp>
    </p:spTree>
  </p:cSld>
  <p:clrMapOvr>
    <a:masterClrMapping xmlns:a="http://schemas.openxmlformats.org/drawingml/2006/main"/>
  </p:clrMapOvr>
</p:sld>
</file>