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193754d47f4f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8ba2d66f44949"/>
  </p:sldMasterIdLst>
  <p:sldIdLst>
    <p:sldId xmlns:r="http://schemas.openxmlformats.org/officeDocument/2006/relationships" id="256" r:id="R11c5fd486e9548dd"/>
    <p:sldId xmlns:r="http://schemas.openxmlformats.org/officeDocument/2006/relationships" id="257" r:id="R56378e568e9a467c"/>
    <p:sldId xmlns:r="http://schemas.openxmlformats.org/officeDocument/2006/relationships" id="258" r:id="Rb3f1e4d3d591436d"/>
    <p:sldId xmlns:r="http://schemas.openxmlformats.org/officeDocument/2006/relationships" id="259" r:id="R3a0ed54a91c941ed"/>
    <p:sldId xmlns:r="http://schemas.openxmlformats.org/officeDocument/2006/relationships" id="260" r:id="Re331d77a9aa24f4e"/>
    <p:sldId xmlns:r="http://schemas.openxmlformats.org/officeDocument/2006/relationships" id="261" r:id="Rb06be1ccdcf14ac1"/>
    <p:sldId xmlns:r="http://schemas.openxmlformats.org/officeDocument/2006/relationships" id="262" r:id="Rf3aa99f980664d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8ba2d66f44949" /><Relationship Type="http://schemas.openxmlformats.org/officeDocument/2006/relationships/slide" Target="/ppt/slides/slide1.xml" Id="R11c5fd486e9548dd" /><Relationship Type="http://schemas.openxmlformats.org/officeDocument/2006/relationships/slide" Target="/ppt/slides/slide2.xml" Id="R56378e568e9a467c" /><Relationship Type="http://schemas.openxmlformats.org/officeDocument/2006/relationships/slide" Target="/ppt/slides/slide3.xml" Id="Rb3f1e4d3d591436d" /><Relationship Type="http://schemas.openxmlformats.org/officeDocument/2006/relationships/slide" Target="/ppt/slides/slide4.xml" Id="R3a0ed54a91c941ed" /><Relationship Type="http://schemas.openxmlformats.org/officeDocument/2006/relationships/slide" Target="/ppt/slides/slide5.xml" Id="Re331d77a9aa24f4e" /><Relationship Type="http://schemas.openxmlformats.org/officeDocument/2006/relationships/slide" Target="/ppt/slides/slide6.xml" Id="Rb06be1ccdcf14ac1" /><Relationship Type="http://schemas.openxmlformats.org/officeDocument/2006/relationships/slide" Target="/ppt/slides/slide7.xml" Id="Rf3aa99f980664d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41f3a359f46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a8b821b564f3b" /><Relationship Type="http://schemas.openxmlformats.org/officeDocument/2006/relationships/theme" Target="/ppt/slideMasters/theme/theme1.xml" Id="Reaadac534b1a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ca8b821b564f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c48ea7b1249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a67fb001c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2417111554b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34d0dcc01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6080a13dd41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6343675c42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c1530d57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OIL TOOLS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OIL TOOLS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OIL TOOLS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OIL TOOLS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OIL TOOLS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OIL TOOLS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2 192 675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OIL TOOLS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 CONSULT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LEONARD OSANEBI OSUGO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LØVSLETT CONSULT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OIL TOOLS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Teknologiveien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919 790 199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OIL TOOLS AS</a:t>
            </a:r>
          </a:p>
        </p:txBody>
      </p:sp>
    </p:spTree>
  </p:cSld>
  <p:clrMapOvr>
    <a:masterClrMapping xmlns:a="http://schemas.openxmlformats.org/drawingml/2006/main"/>
  </p:clrMapOvr>
</p:sld>
</file>