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a84ae494be4e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ad00c759b74d2c"/>
  </p:sldMasterIdLst>
  <p:sldIdLst>
    <p:sldId xmlns:r="http://schemas.openxmlformats.org/officeDocument/2006/relationships" id="256" r:id="R78731b8a936d45a8"/>
    <p:sldId xmlns:r="http://schemas.openxmlformats.org/officeDocument/2006/relationships" id="257" r:id="Rf8309281b3a6484b"/>
    <p:sldId xmlns:r="http://schemas.openxmlformats.org/officeDocument/2006/relationships" id="258" r:id="R1c3b2645dbbc4bec"/>
    <p:sldId xmlns:r="http://schemas.openxmlformats.org/officeDocument/2006/relationships" id="259" r:id="R639b58d8716947df"/>
    <p:sldId xmlns:r="http://schemas.openxmlformats.org/officeDocument/2006/relationships" id="260" r:id="Rbb6fb3da7ef14939"/>
    <p:sldId xmlns:r="http://schemas.openxmlformats.org/officeDocument/2006/relationships" id="261" r:id="R64c22596813f4020"/>
    <p:sldId xmlns:r="http://schemas.openxmlformats.org/officeDocument/2006/relationships" id="262" r:id="R6d42c654465642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ad00c759b74d2c" /><Relationship Type="http://schemas.openxmlformats.org/officeDocument/2006/relationships/slide" Target="/ppt/slides/slide1.xml" Id="R78731b8a936d45a8" /><Relationship Type="http://schemas.openxmlformats.org/officeDocument/2006/relationships/slide" Target="/ppt/slides/slide2.xml" Id="Rf8309281b3a6484b" /><Relationship Type="http://schemas.openxmlformats.org/officeDocument/2006/relationships/slide" Target="/ppt/slides/slide3.xml" Id="R1c3b2645dbbc4bec" /><Relationship Type="http://schemas.openxmlformats.org/officeDocument/2006/relationships/slide" Target="/ppt/slides/slide4.xml" Id="R639b58d8716947df" /><Relationship Type="http://schemas.openxmlformats.org/officeDocument/2006/relationships/slide" Target="/ppt/slides/slide5.xml" Id="Rbb6fb3da7ef14939" /><Relationship Type="http://schemas.openxmlformats.org/officeDocument/2006/relationships/slide" Target="/ppt/slides/slide6.xml" Id="R64c22596813f4020" /><Relationship Type="http://schemas.openxmlformats.org/officeDocument/2006/relationships/slide" Target="/ppt/slides/slide7.xml" Id="R6d42c654465642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4dc774f4941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e4c9dcfab462b" /><Relationship Type="http://schemas.openxmlformats.org/officeDocument/2006/relationships/theme" Target="/ppt/slideMasters/theme/theme1.xml" Id="R148cb53fce7341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6e4c9dcfab46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d4d29a1a64c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0e3de0fe54d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e2e1b8ac7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dfef91cb343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da83e14b448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201238bf247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0bc58b809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NARUM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NARUM REVISJON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11 961 682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1 468 239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NARUM NILS OSKAR RUSTAD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GLENN-VIKTOR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Slependveien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919 789 980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NARUM REVISJON AS</a:t>
            </a:r>
          </a:p>
        </p:txBody>
      </p:sp>
    </p:spTree>
  </p:cSld>
  <p:clrMapOvr>
    <a:masterClrMapping xmlns:a="http://schemas.openxmlformats.org/drawingml/2006/main"/>
  </p:clrMapOvr>
</p:sld>
</file>