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1db522cd2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17b35f3f0f48c5"/>
  </p:sldMasterIdLst>
  <p:sldIdLst>
    <p:sldId xmlns:r="http://schemas.openxmlformats.org/officeDocument/2006/relationships" id="256" r:id="Rea453b927f5949af"/>
    <p:sldId xmlns:r="http://schemas.openxmlformats.org/officeDocument/2006/relationships" id="257" r:id="R0ddd1a5770984dfa"/>
    <p:sldId xmlns:r="http://schemas.openxmlformats.org/officeDocument/2006/relationships" id="258" r:id="R95cc055be1e34a47"/>
    <p:sldId xmlns:r="http://schemas.openxmlformats.org/officeDocument/2006/relationships" id="259" r:id="Rcc9434c605c94554"/>
    <p:sldId xmlns:r="http://schemas.openxmlformats.org/officeDocument/2006/relationships" id="260" r:id="Rdde40a768abc4fbe"/>
    <p:sldId xmlns:r="http://schemas.openxmlformats.org/officeDocument/2006/relationships" id="261" r:id="R9baabc8363f24565"/>
    <p:sldId xmlns:r="http://schemas.openxmlformats.org/officeDocument/2006/relationships" id="262" r:id="R5931ff2d11f74c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7b35f3f0f48c5" /><Relationship Type="http://schemas.openxmlformats.org/officeDocument/2006/relationships/slide" Target="/ppt/slides/slide1.xml" Id="Rea453b927f5949af" /><Relationship Type="http://schemas.openxmlformats.org/officeDocument/2006/relationships/slide" Target="/ppt/slides/slide2.xml" Id="R0ddd1a5770984dfa" /><Relationship Type="http://schemas.openxmlformats.org/officeDocument/2006/relationships/slide" Target="/ppt/slides/slide3.xml" Id="R95cc055be1e34a47" /><Relationship Type="http://schemas.openxmlformats.org/officeDocument/2006/relationships/slide" Target="/ppt/slides/slide4.xml" Id="Rcc9434c605c94554" /><Relationship Type="http://schemas.openxmlformats.org/officeDocument/2006/relationships/slide" Target="/ppt/slides/slide5.xml" Id="Rdde40a768abc4fbe" /><Relationship Type="http://schemas.openxmlformats.org/officeDocument/2006/relationships/slide" Target="/ppt/slides/slide6.xml" Id="R9baabc8363f24565" /><Relationship Type="http://schemas.openxmlformats.org/officeDocument/2006/relationships/slide" Target="/ppt/slides/slide7.xml" Id="R5931ff2d11f74c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190956641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b95a46c354b0d" /><Relationship Type="http://schemas.openxmlformats.org/officeDocument/2006/relationships/theme" Target="/ppt/slideMasters/theme/theme1.xml" Id="Ra1291b6172ea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b95a46c35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c26ce157545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db47e5a3e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8cdf2c441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9d39097f0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1bfe6d44749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a272c51c2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d4f23036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VESTLIA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VESTLIA INVEST 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−5 404 485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−7 450 056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−4 431 747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EKKE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GRUPPEN AS  –  22,3 %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SKARVELAND EIENDOM AS  –  22,3 %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BENTSEN ERIK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PER OLAV  –  11,0 %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919 787 848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 INVEST I AS</a:t>
            </a:r>
          </a:p>
        </p:txBody>
      </p:sp>
    </p:spTree>
  </p:cSld>
  <p:clrMapOvr>
    <a:masterClrMapping xmlns:a="http://schemas.openxmlformats.org/drawingml/2006/main"/>
  </p:clrMapOvr>
</p:sld>
</file>