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47be7a9c63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32822d8eef4409"/>
  </p:sldMasterIdLst>
  <p:sldIdLst>
    <p:sldId xmlns:r="http://schemas.openxmlformats.org/officeDocument/2006/relationships" id="256" r:id="Rd17c572ca9b84923"/>
    <p:sldId xmlns:r="http://schemas.openxmlformats.org/officeDocument/2006/relationships" id="257" r:id="Rfc21b2c73e6b4351"/>
    <p:sldId xmlns:r="http://schemas.openxmlformats.org/officeDocument/2006/relationships" id="258" r:id="Rd30a363a403b4161"/>
    <p:sldId xmlns:r="http://schemas.openxmlformats.org/officeDocument/2006/relationships" id="259" r:id="R9005144ce5c94ef0"/>
    <p:sldId xmlns:r="http://schemas.openxmlformats.org/officeDocument/2006/relationships" id="260" r:id="Rea91a364ca204ae5"/>
    <p:sldId xmlns:r="http://schemas.openxmlformats.org/officeDocument/2006/relationships" id="261" r:id="Ra6c101e8e1154637"/>
    <p:sldId xmlns:r="http://schemas.openxmlformats.org/officeDocument/2006/relationships" id="262" r:id="Rfe383c56edcc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2822d8eef4409" /><Relationship Type="http://schemas.openxmlformats.org/officeDocument/2006/relationships/slide" Target="/ppt/slides/slide1.xml" Id="Rd17c572ca9b84923" /><Relationship Type="http://schemas.openxmlformats.org/officeDocument/2006/relationships/slide" Target="/ppt/slides/slide2.xml" Id="Rfc21b2c73e6b4351" /><Relationship Type="http://schemas.openxmlformats.org/officeDocument/2006/relationships/slide" Target="/ppt/slides/slide3.xml" Id="Rd30a363a403b4161" /><Relationship Type="http://schemas.openxmlformats.org/officeDocument/2006/relationships/slide" Target="/ppt/slides/slide4.xml" Id="R9005144ce5c94ef0" /><Relationship Type="http://schemas.openxmlformats.org/officeDocument/2006/relationships/slide" Target="/ppt/slides/slide5.xml" Id="Rea91a364ca204ae5" /><Relationship Type="http://schemas.openxmlformats.org/officeDocument/2006/relationships/slide" Target="/ppt/slides/slide6.xml" Id="Ra6c101e8e1154637" /><Relationship Type="http://schemas.openxmlformats.org/officeDocument/2006/relationships/slide" Target="/ppt/slides/slide7.xml" Id="Rfe383c56edcc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68d87a86b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d00e89dee49e0" /><Relationship Type="http://schemas.openxmlformats.org/officeDocument/2006/relationships/theme" Target="/ppt/slideMasters/theme/theme1.xml" Id="Rc5f476accf91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cd00e89dee49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c3c5057e7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1137bbd554a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70e3cba8e41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5e1c5f5f441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abde52ab4b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a01d213664c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96a58104f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SUSHI HOUSE PHAN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HOUSE PHAN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SUSHI HOUSE PHAN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HOUSE PHAN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HOUSE PHAN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HOUSE PHAN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280 022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280 006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HOUSE PHAN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PHAN HUONG TRA THI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HOUSE PHAN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162D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919 787 538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HOUSE PHAN AS</a:t>
            </a:r>
          </a:p>
        </p:txBody>
      </p:sp>
    </p:spTree>
  </p:cSld>
  <p:clrMapOvr>
    <a:masterClrMapping xmlns:a="http://schemas.openxmlformats.org/drawingml/2006/main"/>
  </p:clrMapOvr>
</p:sld>
</file>