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2232863ec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385377e7a4a09"/>
  </p:sldMasterIdLst>
  <p:sldIdLst>
    <p:sldId xmlns:r="http://schemas.openxmlformats.org/officeDocument/2006/relationships" id="256" r:id="Rc2a4bbdba4f44c1f"/>
    <p:sldId xmlns:r="http://schemas.openxmlformats.org/officeDocument/2006/relationships" id="257" r:id="R79d6336073964e15"/>
    <p:sldId xmlns:r="http://schemas.openxmlformats.org/officeDocument/2006/relationships" id="258" r:id="Rd4fbf8108b684c0c"/>
    <p:sldId xmlns:r="http://schemas.openxmlformats.org/officeDocument/2006/relationships" id="259" r:id="R3fede01fbb05477c"/>
    <p:sldId xmlns:r="http://schemas.openxmlformats.org/officeDocument/2006/relationships" id="260" r:id="Raacc4027c70c48d4"/>
    <p:sldId xmlns:r="http://schemas.openxmlformats.org/officeDocument/2006/relationships" id="261" r:id="R1152132915874919"/>
    <p:sldId xmlns:r="http://schemas.openxmlformats.org/officeDocument/2006/relationships" id="262" r:id="R1fd2356364c7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385377e7a4a09" /><Relationship Type="http://schemas.openxmlformats.org/officeDocument/2006/relationships/slide" Target="/ppt/slides/slide1.xml" Id="Rc2a4bbdba4f44c1f" /><Relationship Type="http://schemas.openxmlformats.org/officeDocument/2006/relationships/slide" Target="/ppt/slides/slide2.xml" Id="R79d6336073964e15" /><Relationship Type="http://schemas.openxmlformats.org/officeDocument/2006/relationships/slide" Target="/ppt/slides/slide3.xml" Id="Rd4fbf8108b684c0c" /><Relationship Type="http://schemas.openxmlformats.org/officeDocument/2006/relationships/slide" Target="/ppt/slides/slide4.xml" Id="R3fede01fbb05477c" /><Relationship Type="http://schemas.openxmlformats.org/officeDocument/2006/relationships/slide" Target="/ppt/slides/slide5.xml" Id="Raacc4027c70c48d4" /><Relationship Type="http://schemas.openxmlformats.org/officeDocument/2006/relationships/slide" Target="/ppt/slides/slide6.xml" Id="R1152132915874919" /><Relationship Type="http://schemas.openxmlformats.org/officeDocument/2006/relationships/slide" Target="/ppt/slides/slide7.xml" Id="R1fd2356364c7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c5173bb624b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cb0f5c424455c" /><Relationship Type="http://schemas.openxmlformats.org/officeDocument/2006/relationships/theme" Target="/ppt/slideMasters/theme/theme1.xml" Id="Raaa36a732d93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ccb0f5c424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d431d13c2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53179edf2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4256642ff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813b2914c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349a3a3af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3798ad13a44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e00aba664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CAELJA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CAELJA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1 275 665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FISCHER CHRISTOFFER JANÅS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FISCHER HENRIK JANÅS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JANÅS CATHRIN ELISABET  –  32,7 %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JANÅS CATHRIN ELISABET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CAELJA AS</a:t>
            </a:r>
          </a:p>
        </p:txBody>
      </p:sp>
    </p:spTree>
  </p:cSld>
  <p:clrMapOvr>
    <a:masterClrMapping xmlns:a="http://schemas.openxmlformats.org/drawingml/2006/main"/>
  </p:clrMapOvr>
</p:sld>
</file>