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2030360c104f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4856208d504625"/>
  </p:sldMasterIdLst>
  <p:sldIdLst>
    <p:sldId xmlns:r="http://schemas.openxmlformats.org/officeDocument/2006/relationships" id="256" r:id="R54cb54ce1d1546f0"/>
    <p:sldId xmlns:r="http://schemas.openxmlformats.org/officeDocument/2006/relationships" id="257" r:id="Rf3ed36a7f60c4b49"/>
    <p:sldId xmlns:r="http://schemas.openxmlformats.org/officeDocument/2006/relationships" id="258" r:id="R852bf2ba6b7b43cf"/>
    <p:sldId xmlns:r="http://schemas.openxmlformats.org/officeDocument/2006/relationships" id="259" r:id="R214a1713930a40ab"/>
    <p:sldId xmlns:r="http://schemas.openxmlformats.org/officeDocument/2006/relationships" id="260" r:id="Ra4016137b7044f46"/>
    <p:sldId xmlns:r="http://schemas.openxmlformats.org/officeDocument/2006/relationships" id="261" r:id="Rff960c622eb342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4856208d504625" /><Relationship Type="http://schemas.openxmlformats.org/officeDocument/2006/relationships/slide" Target="/ppt/slides/slide1.xml" Id="R54cb54ce1d1546f0" /><Relationship Type="http://schemas.openxmlformats.org/officeDocument/2006/relationships/slide" Target="/ppt/slides/slide2.xml" Id="Rf3ed36a7f60c4b49" /><Relationship Type="http://schemas.openxmlformats.org/officeDocument/2006/relationships/slide" Target="/ppt/slides/slide3.xml" Id="R852bf2ba6b7b43cf" /><Relationship Type="http://schemas.openxmlformats.org/officeDocument/2006/relationships/slide" Target="/ppt/slides/slide4.xml" Id="R214a1713930a40ab" /><Relationship Type="http://schemas.openxmlformats.org/officeDocument/2006/relationships/slide" Target="/ppt/slides/slide5.xml" Id="Ra4016137b7044f46" /><Relationship Type="http://schemas.openxmlformats.org/officeDocument/2006/relationships/slide" Target="/ppt/slides/slide6.xml" Id="Rff960c622eb342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d3f5eead048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1bfc079754dfa" /><Relationship Type="http://schemas.openxmlformats.org/officeDocument/2006/relationships/theme" Target="/ppt/slideMasters/theme/theme1.xml" Id="Rbebbc9f921314d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61bfc079754d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b3aba238646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13b75ae6e4b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95a3f9b4d40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b824d9e7244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1259eca5f4d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5e2e9a7d34e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RUMA AUTOMOTIVE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RUMA AUTOMOTIVE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RUMA AUTOMOTIVE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RUMA AUTOMOTIVE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RUMA AUTOMOTIVE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RUMA AUTOMOTIVE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336 708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1 929 797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RUMA AUTOMOTIVE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919 786 558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RUMA AUTOMOTIVE CONSULTING AS</a:t>
            </a:r>
          </a:p>
        </p:txBody>
      </p:sp>
    </p:spTree>
  </p:cSld>
  <p:clrMapOvr>
    <a:masterClrMapping xmlns:a="http://schemas.openxmlformats.org/drawingml/2006/main"/>
  </p:clrMapOvr>
</p:sld>
</file>