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b1ed1037ea40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b6e86ad2f14793"/>
  </p:sldMasterIdLst>
  <p:sldIdLst>
    <p:sldId xmlns:r="http://schemas.openxmlformats.org/officeDocument/2006/relationships" id="256" r:id="Rf0f8cea7b86e4604"/>
    <p:sldId xmlns:r="http://schemas.openxmlformats.org/officeDocument/2006/relationships" id="257" r:id="R601a2a17ea4b4701"/>
    <p:sldId xmlns:r="http://schemas.openxmlformats.org/officeDocument/2006/relationships" id="258" r:id="Rc2e580f3ac3846c7"/>
    <p:sldId xmlns:r="http://schemas.openxmlformats.org/officeDocument/2006/relationships" id="259" r:id="R28bc4df4537049ad"/>
    <p:sldId xmlns:r="http://schemas.openxmlformats.org/officeDocument/2006/relationships" id="260" r:id="Rb2b5dcf8280549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6e86ad2f14793" /><Relationship Type="http://schemas.openxmlformats.org/officeDocument/2006/relationships/slide" Target="/ppt/slides/slide1.xml" Id="Rf0f8cea7b86e4604" /><Relationship Type="http://schemas.openxmlformats.org/officeDocument/2006/relationships/slide" Target="/ppt/slides/slide2.xml" Id="R601a2a17ea4b4701" /><Relationship Type="http://schemas.openxmlformats.org/officeDocument/2006/relationships/slide" Target="/ppt/slides/slide3.xml" Id="Rc2e580f3ac3846c7" /><Relationship Type="http://schemas.openxmlformats.org/officeDocument/2006/relationships/slide" Target="/ppt/slides/slide4.xml" Id="R28bc4df4537049ad" /><Relationship Type="http://schemas.openxmlformats.org/officeDocument/2006/relationships/slide" Target="/ppt/slides/slide5.xml" Id="Rb2b5dcf8280549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cb02e11ed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770fc448e4f98" /><Relationship Type="http://schemas.openxmlformats.org/officeDocument/2006/relationships/theme" Target="/ppt/slideMasters/theme/theme1.xml" Id="Rbd3c9164092b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c770fc448e4f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0c010ab5344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137a5dbdb41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d5759a5064e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c2bc78109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13f1a9f9146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TIDE SALGSSENTER KRONSTAD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SALGSSENTER KRONSTAD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 SALGSSENTER KRONSTAD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SALGSSENTER KRONSTAD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SALGSSENTER KRONSTAD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SALGSSENTER KRONSTAD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919 785 772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SALGSSENTER KRONSTAD AS</a:t>
            </a:r>
          </a:p>
        </p:txBody>
      </p:sp>
    </p:spTree>
  </p:cSld>
  <p:clrMapOvr>
    <a:masterClrMapping xmlns:a="http://schemas.openxmlformats.org/drawingml/2006/main"/>
  </p:clrMapOvr>
</p:sld>
</file>