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677fa37eba4f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a2565db5ec4c38"/>
  </p:sldMasterIdLst>
  <p:sldIdLst>
    <p:sldId xmlns:r="http://schemas.openxmlformats.org/officeDocument/2006/relationships" id="256" r:id="R4a6962ebba274c1b"/>
    <p:sldId xmlns:r="http://schemas.openxmlformats.org/officeDocument/2006/relationships" id="257" r:id="Re4e6c95a1cf545b6"/>
    <p:sldId xmlns:r="http://schemas.openxmlformats.org/officeDocument/2006/relationships" id="258" r:id="Ra7961484edb44f0c"/>
    <p:sldId xmlns:r="http://schemas.openxmlformats.org/officeDocument/2006/relationships" id="259" r:id="R3e96beea54e74b89"/>
    <p:sldId xmlns:r="http://schemas.openxmlformats.org/officeDocument/2006/relationships" id="260" r:id="R69c638042d224113"/>
    <p:sldId xmlns:r="http://schemas.openxmlformats.org/officeDocument/2006/relationships" id="261" r:id="R362514a39f934489"/>
    <p:sldId xmlns:r="http://schemas.openxmlformats.org/officeDocument/2006/relationships" id="262" r:id="R3a064baf37a546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2565db5ec4c38" /><Relationship Type="http://schemas.openxmlformats.org/officeDocument/2006/relationships/slide" Target="/ppt/slides/slide1.xml" Id="R4a6962ebba274c1b" /><Relationship Type="http://schemas.openxmlformats.org/officeDocument/2006/relationships/slide" Target="/ppt/slides/slide2.xml" Id="Re4e6c95a1cf545b6" /><Relationship Type="http://schemas.openxmlformats.org/officeDocument/2006/relationships/slide" Target="/ppt/slides/slide3.xml" Id="Ra7961484edb44f0c" /><Relationship Type="http://schemas.openxmlformats.org/officeDocument/2006/relationships/slide" Target="/ppt/slides/slide4.xml" Id="R3e96beea54e74b89" /><Relationship Type="http://schemas.openxmlformats.org/officeDocument/2006/relationships/slide" Target="/ppt/slides/slide5.xml" Id="R69c638042d224113" /><Relationship Type="http://schemas.openxmlformats.org/officeDocument/2006/relationships/slide" Target="/ppt/slides/slide6.xml" Id="R362514a39f934489" /><Relationship Type="http://schemas.openxmlformats.org/officeDocument/2006/relationships/slide" Target="/ppt/slides/slide7.xml" Id="R3a064baf37a546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fe40f9e86f4b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3802fb0de4a75" /><Relationship Type="http://schemas.openxmlformats.org/officeDocument/2006/relationships/theme" Target="/ppt/slideMasters/theme/theme1.xml" Id="R11f6e8c4078c4c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93802fb0de4a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d615fef904d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e2904342a40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2aa20e40a47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43097f98b42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f9bc82b2445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715102af540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b85e1296248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H.I.G. PETRO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H.I.G. PETRO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H.I.G. PETRO 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H.I.G. PETRO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H.I.G. PETRO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H.I.G. PETRO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−933 899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−187 144 084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−75 852 569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636 130 672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H.I.G. PETRO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TEMPUS HOLDINGS 87 S.A.R.L.  –  76,0 %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TEMPUS HOLDINGS 48 S.A.R.L.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H.I.G. PETRO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Swiss Life AM Business Mgt AS,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919 781 963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H.I.G. PETRO II AS</a:t>
            </a:r>
          </a:p>
        </p:txBody>
      </p:sp>
    </p:spTree>
  </p:cSld>
  <p:clrMapOvr>
    <a:masterClrMapping xmlns:a="http://schemas.openxmlformats.org/drawingml/2006/main"/>
  </p:clrMapOvr>
</p:sld>
</file>