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7cd440400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14839b15641ac"/>
  </p:sldMasterIdLst>
  <p:sldIdLst>
    <p:sldId xmlns:r="http://schemas.openxmlformats.org/officeDocument/2006/relationships" id="256" r:id="R1ebcd8e19ffb4724"/>
    <p:sldId xmlns:r="http://schemas.openxmlformats.org/officeDocument/2006/relationships" id="257" r:id="R5226bd5e4d6845bc"/>
    <p:sldId xmlns:r="http://schemas.openxmlformats.org/officeDocument/2006/relationships" id="258" r:id="R138b74ffb8ef41b7"/>
    <p:sldId xmlns:r="http://schemas.openxmlformats.org/officeDocument/2006/relationships" id="259" r:id="Rd9135a9a11fe45d9"/>
    <p:sldId xmlns:r="http://schemas.openxmlformats.org/officeDocument/2006/relationships" id="260" r:id="R61789a1541d44bde"/>
    <p:sldId xmlns:r="http://schemas.openxmlformats.org/officeDocument/2006/relationships" id="261" r:id="R9e3e20ee81df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14839b15641ac" /><Relationship Type="http://schemas.openxmlformats.org/officeDocument/2006/relationships/slide" Target="/ppt/slides/slide1.xml" Id="R1ebcd8e19ffb4724" /><Relationship Type="http://schemas.openxmlformats.org/officeDocument/2006/relationships/slide" Target="/ppt/slides/slide2.xml" Id="R5226bd5e4d6845bc" /><Relationship Type="http://schemas.openxmlformats.org/officeDocument/2006/relationships/slide" Target="/ppt/slides/slide3.xml" Id="R138b74ffb8ef41b7" /><Relationship Type="http://schemas.openxmlformats.org/officeDocument/2006/relationships/slide" Target="/ppt/slides/slide4.xml" Id="Rd9135a9a11fe45d9" /><Relationship Type="http://schemas.openxmlformats.org/officeDocument/2006/relationships/slide" Target="/ppt/slides/slide5.xml" Id="R61789a1541d44bde" /><Relationship Type="http://schemas.openxmlformats.org/officeDocument/2006/relationships/slide" Target="/ppt/slides/slide6.xml" Id="R9e3e20ee81df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0858f8d81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88d9a2f541e3" /><Relationship Type="http://schemas.openxmlformats.org/officeDocument/2006/relationships/theme" Target="/ppt/slideMasters/theme/theme1.xml" Id="R4a1841cf4a8b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888d9a2f5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ab5f75e3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64d8de641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0a6891fa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8fc067049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2f9fe6834c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6f9dede9a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SLEMM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SLEMM EIENDOM AS</a:t>
            </a:r>
          </a:p>
        </p:txBody>
      </p:sp>
    </p:spTree>
  </p:cSld>
  <p:clrMapOvr>
    <a:masterClrMapping xmlns:a="http://schemas.openxmlformats.org/drawingml/2006/main"/>
  </p:clrMapOvr>
</p:sld>
</file>