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3d6924ad5143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8b608dced5414c"/>
  </p:sldMasterIdLst>
  <p:sldIdLst>
    <p:sldId xmlns:r="http://schemas.openxmlformats.org/officeDocument/2006/relationships" id="256" r:id="Rfe557b02c01745af"/>
    <p:sldId xmlns:r="http://schemas.openxmlformats.org/officeDocument/2006/relationships" id="257" r:id="R8c94be5debe14f5d"/>
    <p:sldId xmlns:r="http://schemas.openxmlformats.org/officeDocument/2006/relationships" id="258" r:id="R22a583a24424448d"/>
    <p:sldId xmlns:r="http://schemas.openxmlformats.org/officeDocument/2006/relationships" id="259" r:id="R9d5b356416d74e39"/>
    <p:sldId xmlns:r="http://schemas.openxmlformats.org/officeDocument/2006/relationships" id="260" r:id="Ra14a9bf614df40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b608dced5414c" /><Relationship Type="http://schemas.openxmlformats.org/officeDocument/2006/relationships/slide" Target="/ppt/slides/slide1.xml" Id="Rfe557b02c01745af" /><Relationship Type="http://schemas.openxmlformats.org/officeDocument/2006/relationships/slide" Target="/ppt/slides/slide2.xml" Id="R8c94be5debe14f5d" /><Relationship Type="http://schemas.openxmlformats.org/officeDocument/2006/relationships/slide" Target="/ppt/slides/slide3.xml" Id="R22a583a24424448d" /><Relationship Type="http://schemas.openxmlformats.org/officeDocument/2006/relationships/slide" Target="/ppt/slides/slide4.xml" Id="R9d5b356416d74e39" /><Relationship Type="http://schemas.openxmlformats.org/officeDocument/2006/relationships/slide" Target="/ppt/slides/slide5.xml" Id="Ra14a9bf614df40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5d86fa8d746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24aacc9844c6d" /><Relationship Type="http://schemas.openxmlformats.org/officeDocument/2006/relationships/theme" Target="/ppt/slideMasters/theme/theme1.xml" Id="R50af54548c0b40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c24aacc9844c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7562d0ad044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abbccf27743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10d6e87e44a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731f60c4b4e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26698e9c947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1. HJELPEN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1. HJELPEN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1. HJELPEN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1. HJELPEN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1. HJELPEN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1. HJELPEN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919 780 754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1. HJELPEN AS</a:t>
            </a:r>
          </a:p>
        </p:txBody>
      </p:sp>
    </p:spTree>
  </p:cSld>
  <p:clrMapOvr>
    <a:masterClrMapping xmlns:a="http://schemas.openxmlformats.org/drawingml/2006/main"/>
  </p:clrMapOvr>
</p:sld>
</file>