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30e432cc8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350ebfbd34c33"/>
  </p:sldMasterIdLst>
  <p:sldIdLst>
    <p:sldId xmlns:r="http://schemas.openxmlformats.org/officeDocument/2006/relationships" id="256" r:id="R60f6fc97df614c2a"/>
    <p:sldId xmlns:r="http://schemas.openxmlformats.org/officeDocument/2006/relationships" id="257" r:id="R6808997755be4db0"/>
    <p:sldId xmlns:r="http://schemas.openxmlformats.org/officeDocument/2006/relationships" id="258" r:id="Re4910be0a78d4f89"/>
    <p:sldId xmlns:r="http://schemas.openxmlformats.org/officeDocument/2006/relationships" id="259" r:id="R763e52457beb4b57"/>
    <p:sldId xmlns:r="http://schemas.openxmlformats.org/officeDocument/2006/relationships" id="260" r:id="R174964edbc8c4f03"/>
    <p:sldId xmlns:r="http://schemas.openxmlformats.org/officeDocument/2006/relationships" id="261" r:id="Rfbc6985fe142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350ebfbd34c33" /><Relationship Type="http://schemas.openxmlformats.org/officeDocument/2006/relationships/slide" Target="/ppt/slides/slide1.xml" Id="R60f6fc97df614c2a" /><Relationship Type="http://schemas.openxmlformats.org/officeDocument/2006/relationships/slide" Target="/ppt/slides/slide2.xml" Id="R6808997755be4db0" /><Relationship Type="http://schemas.openxmlformats.org/officeDocument/2006/relationships/slide" Target="/ppt/slides/slide3.xml" Id="Re4910be0a78d4f89" /><Relationship Type="http://schemas.openxmlformats.org/officeDocument/2006/relationships/slide" Target="/ppt/slides/slide4.xml" Id="R763e52457beb4b57" /><Relationship Type="http://schemas.openxmlformats.org/officeDocument/2006/relationships/slide" Target="/ppt/slides/slide5.xml" Id="R174964edbc8c4f03" /><Relationship Type="http://schemas.openxmlformats.org/officeDocument/2006/relationships/slide" Target="/ppt/slides/slide6.xml" Id="Rfbc6985fe142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98d974f0e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b8f0a9f46416f" /><Relationship Type="http://schemas.openxmlformats.org/officeDocument/2006/relationships/theme" Target="/ppt/slideMasters/theme/theme1.xml" Id="Rdbd8bc037dae40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eb8f0a9f46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b10797431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db87b0098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565448fed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7af074aa0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70f7156cf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aaf5e11848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PLUSS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PLUSS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PLUSS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PLUSS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PLUSS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PLUSS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33 765 814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33 769 923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PLUSS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919 780 193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PLUSS HOLDING AS</a:t>
            </a:r>
          </a:p>
        </p:txBody>
      </p:sp>
    </p:spTree>
  </p:cSld>
  <p:clrMapOvr>
    <a:masterClrMapping xmlns:a="http://schemas.openxmlformats.org/drawingml/2006/main"/>
  </p:clrMapOvr>
</p:sld>
</file>