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213ce1f1442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9f7e6104264c8a"/>
  </p:sldMasterIdLst>
  <p:sldIdLst>
    <p:sldId xmlns:r="http://schemas.openxmlformats.org/officeDocument/2006/relationships" id="256" r:id="R4c4a0a7da4ce469d"/>
    <p:sldId xmlns:r="http://schemas.openxmlformats.org/officeDocument/2006/relationships" id="257" r:id="R2c2e97165bf34854"/>
    <p:sldId xmlns:r="http://schemas.openxmlformats.org/officeDocument/2006/relationships" id="258" r:id="R9e5ce43646c5413a"/>
    <p:sldId xmlns:r="http://schemas.openxmlformats.org/officeDocument/2006/relationships" id="259" r:id="Reb1db0ceddff4bfc"/>
    <p:sldId xmlns:r="http://schemas.openxmlformats.org/officeDocument/2006/relationships" id="260" r:id="Rec01c90924b947f5"/>
    <p:sldId xmlns:r="http://schemas.openxmlformats.org/officeDocument/2006/relationships" id="261" r:id="Rddc89c9f8b6f4152"/>
    <p:sldId xmlns:r="http://schemas.openxmlformats.org/officeDocument/2006/relationships" id="262" r:id="R8176689f028847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9f7e6104264c8a" /><Relationship Type="http://schemas.openxmlformats.org/officeDocument/2006/relationships/slide" Target="/ppt/slides/slide1.xml" Id="R4c4a0a7da4ce469d" /><Relationship Type="http://schemas.openxmlformats.org/officeDocument/2006/relationships/slide" Target="/ppt/slides/slide2.xml" Id="R2c2e97165bf34854" /><Relationship Type="http://schemas.openxmlformats.org/officeDocument/2006/relationships/slide" Target="/ppt/slides/slide3.xml" Id="R9e5ce43646c5413a" /><Relationship Type="http://schemas.openxmlformats.org/officeDocument/2006/relationships/slide" Target="/ppt/slides/slide4.xml" Id="Reb1db0ceddff4bfc" /><Relationship Type="http://schemas.openxmlformats.org/officeDocument/2006/relationships/slide" Target="/ppt/slides/slide5.xml" Id="Rec01c90924b947f5" /><Relationship Type="http://schemas.openxmlformats.org/officeDocument/2006/relationships/slide" Target="/ppt/slides/slide6.xml" Id="Rddc89c9f8b6f4152" /><Relationship Type="http://schemas.openxmlformats.org/officeDocument/2006/relationships/slide" Target="/ppt/slides/slide7.xml" Id="R8176689f028847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b8c243d4c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3dbe685be4db0" /><Relationship Type="http://schemas.openxmlformats.org/officeDocument/2006/relationships/theme" Target="/ppt/slideMasters/theme/theme1.xml" Id="Ra383d3b60b4d4d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f3dbe685be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02a0a523543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bc1ae8f3f4d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f55e91efd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bdb03a177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19c8fb5e549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39074e3a248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192efa76f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LØFLO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LØFLO INSTALLASJON AS ble etablert [år] og holder til i Hornindal.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12 082 129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1 995 610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1 670 521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6 964 577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9 874 661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LØFLO INSTALLASJON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 HOLDING AS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JRB HOLDING AS  –  24,5 %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Ytrehornsvegen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6763 Hornindal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919 780 142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LØFLO INSTALLASJON AS</a:t>
            </a:r>
          </a:p>
        </p:txBody>
      </p:sp>
    </p:spTree>
  </p:cSld>
  <p:clrMapOvr>
    <a:masterClrMapping xmlns:a="http://schemas.openxmlformats.org/drawingml/2006/main"/>
  </p:clrMapOvr>
</p:sld>
</file>