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a46df2e86a42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3ec60abb0d4a61"/>
  </p:sldMasterIdLst>
  <p:sldIdLst>
    <p:sldId xmlns:r="http://schemas.openxmlformats.org/officeDocument/2006/relationships" id="256" r:id="R0a1ccc11ecc64614"/>
    <p:sldId xmlns:r="http://schemas.openxmlformats.org/officeDocument/2006/relationships" id="257" r:id="Rd03161d1d31a4116"/>
    <p:sldId xmlns:r="http://schemas.openxmlformats.org/officeDocument/2006/relationships" id="258" r:id="R459a8341bdec4e7e"/>
    <p:sldId xmlns:r="http://schemas.openxmlformats.org/officeDocument/2006/relationships" id="259" r:id="R1ee8ac06006f408a"/>
    <p:sldId xmlns:r="http://schemas.openxmlformats.org/officeDocument/2006/relationships" id="260" r:id="Re0e5abccb9024b9b"/>
    <p:sldId xmlns:r="http://schemas.openxmlformats.org/officeDocument/2006/relationships" id="261" r:id="Rc9b831f3a7ea482b"/>
    <p:sldId xmlns:r="http://schemas.openxmlformats.org/officeDocument/2006/relationships" id="262" r:id="Rd5ea547f8c284f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ec60abb0d4a61" /><Relationship Type="http://schemas.openxmlformats.org/officeDocument/2006/relationships/slide" Target="/ppt/slides/slide1.xml" Id="R0a1ccc11ecc64614" /><Relationship Type="http://schemas.openxmlformats.org/officeDocument/2006/relationships/slide" Target="/ppt/slides/slide2.xml" Id="Rd03161d1d31a4116" /><Relationship Type="http://schemas.openxmlformats.org/officeDocument/2006/relationships/slide" Target="/ppt/slides/slide3.xml" Id="R459a8341bdec4e7e" /><Relationship Type="http://schemas.openxmlformats.org/officeDocument/2006/relationships/slide" Target="/ppt/slides/slide4.xml" Id="R1ee8ac06006f408a" /><Relationship Type="http://schemas.openxmlformats.org/officeDocument/2006/relationships/slide" Target="/ppt/slides/slide5.xml" Id="Re0e5abccb9024b9b" /><Relationship Type="http://schemas.openxmlformats.org/officeDocument/2006/relationships/slide" Target="/ppt/slides/slide6.xml" Id="Rc9b831f3a7ea482b" /><Relationship Type="http://schemas.openxmlformats.org/officeDocument/2006/relationships/slide" Target="/ppt/slides/slide7.xml" Id="Rd5ea547f8c284f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86b17c7f749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a26ae4f244a1a" /><Relationship Type="http://schemas.openxmlformats.org/officeDocument/2006/relationships/theme" Target="/ppt/slideMasters/theme/theme1.xml" Id="R332f60fd03b745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2a26ae4f244a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2f7b99d44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054eb458445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a3437e10045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61aa5c54a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9b68e19374b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85ebcca294a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82abe75a840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LIFA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LIFA CONSULTING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 ELISABETH LANGE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TORE TANGVALL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Båtstøjordet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919 767 014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LIFA CONSULTING AS</a:t>
            </a:r>
          </a:p>
        </p:txBody>
      </p:sp>
    </p:spTree>
  </p:cSld>
  <p:clrMapOvr>
    <a:masterClrMapping xmlns:a="http://schemas.openxmlformats.org/drawingml/2006/main"/>
  </p:clrMapOvr>
</p:sld>
</file>