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1802c9b3d5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982d65b4a4782"/>
  </p:sldMasterIdLst>
  <p:sldIdLst>
    <p:sldId xmlns:r="http://schemas.openxmlformats.org/officeDocument/2006/relationships" id="256" r:id="R4caa40deb16c4ea8"/>
    <p:sldId xmlns:r="http://schemas.openxmlformats.org/officeDocument/2006/relationships" id="257" r:id="R10c3a9ef98d84ffa"/>
    <p:sldId xmlns:r="http://schemas.openxmlformats.org/officeDocument/2006/relationships" id="258" r:id="R4e7f2974d06a42dc"/>
    <p:sldId xmlns:r="http://schemas.openxmlformats.org/officeDocument/2006/relationships" id="259" r:id="Ra3010088d0b14b26"/>
    <p:sldId xmlns:r="http://schemas.openxmlformats.org/officeDocument/2006/relationships" id="260" r:id="Rfd481a649a9a4ffc"/>
    <p:sldId xmlns:r="http://schemas.openxmlformats.org/officeDocument/2006/relationships" id="261" r:id="Rbd4f6e722ec44c1c"/>
    <p:sldId xmlns:r="http://schemas.openxmlformats.org/officeDocument/2006/relationships" id="262" r:id="Rb758eb497a9c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982d65b4a4782" /><Relationship Type="http://schemas.openxmlformats.org/officeDocument/2006/relationships/slide" Target="/ppt/slides/slide1.xml" Id="R4caa40deb16c4ea8" /><Relationship Type="http://schemas.openxmlformats.org/officeDocument/2006/relationships/slide" Target="/ppt/slides/slide2.xml" Id="R10c3a9ef98d84ffa" /><Relationship Type="http://schemas.openxmlformats.org/officeDocument/2006/relationships/slide" Target="/ppt/slides/slide3.xml" Id="R4e7f2974d06a42dc" /><Relationship Type="http://schemas.openxmlformats.org/officeDocument/2006/relationships/slide" Target="/ppt/slides/slide4.xml" Id="Ra3010088d0b14b26" /><Relationship Type="http://schemas.openxmlformats.org/officeDocument/2006/relationships/slide" Target="/ppt/slides/slide5.xml" Id="Rfd481a649a9a4ffc" /><Relationship Type="http://schemas.openxmlformats.org/officeDocument/2006/relationships/slide" Target="/ppt/slides/slide6.xml" Id="Rbd4f6e722ec44c1c" /><Relationship Type="http://schemas.openxmlformats.org/officeDocument/2006/relationships/slide" Target="/ppt/slides/slide7.xml" Id="Rb758eb497a9c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720c6ed5b44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f9587fbc341e1" /><Relationship Type="http://schemas.openxmlformats.org/officeDocument/2006/relationships/theme" Target="/ppt/slideMasters/theme/theme1.xml" Id="Ra64cf1bab635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f9587fbc3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098c0ecf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56f73474b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21153449d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5a9268c97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30185087344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83e35cdb4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369aadb1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