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00b19480bc44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0e9e66e81446d"/>
  </p:sldMasterIdLst>
  <p:sldIdLst>
    <p:sldId xmlns:r="http://schemas.openxmlformats.org/officeDocument/2006/relationships" id="256" r:id="R55fca2b55f6a47bd"/>
    <p:sldId xmlns:r="http://schemas.openxmlformats.org/officeDocument/2006/relationships" id="257" r:id="Rbaa143ead42d4a71"/>
    <p:sldId xmlns:r="http://schemas.openxmlformats.org/officeDocument/2006/relationships" id="258" r:id="Rc68949561c864240"/>
    <p:sldId xmlns:r="http://schemas.openxmlformats.org/officeDocument/2006/relationships" id="259" r:id="Rbcd001c4e4a5497b"/>
    <p:sldId xmlns:r="http://schemas.openxmlformats.org/officeDocument/2006/relationships" id="260" r:id="R0a1499bfef29402c"/>
    <p:sldId xmlns:r="http://schemas.openxmlformats.org/officeDocument/2006/relationships" id="261" r:id="R46bcd6519dad47cc"/>
    <p:sldId xmlns:r="http://schemas.openxmlformats.org/officeDocument/2006/relationships" id="262" r:id="R8ec4b61cdc144e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0e9e66e81446d" /><Relationship Type="http://schemas.openxmlformats.org/officeDocument/2006/relationships/slide" Target="/ppt/slides/slide1.xml" Id="R55fca2b55f6a47bd" /><Relationship Type="http://schemas.openxmlformats.org/officeDocument/2006/relationships/slide" Target="/ppt/slides/slide2.xml" Id="Rbaa143ead42d4a71" /><Relationship Type="http://schemas.openxmlformats.org/officeDocument/2006/relationships/slide" Target="/ppt/slides/slide3.xml" Id="Rc68949561c864240" /><Relationship Type="http://schemas.openxmlformats.org/officeDocument/2006/relationships/slide" Target="/ppt/slides/slide4.xml" Id="Rbcd001c4e4a5497b" /><Relationship Type="http://schemas.openxmlformats.org/officeDocument/2006/relationships/slide" Target="/ppt/slides/slide5.xml" Id="R0a1499bfef29402c" /><Relationship Type="http://schemas.openxmlformats.org/officeDocument/2006/relationships/slide" Target="/ppt/slides/slide6.xml" Id="R46bcd6519dad47cc" /><Relationship Type="http://schemas.openxmlformats.org/officeDocument/2006/relationships/slide" Target="/ppt/slides/slide7.xml" Id="R8ec4b61cdc144e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f8eaed215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1ad1727124964" /><Relationship Type="http://schemas.openxmlformats.org/officeDocument/2006/relationships/theme" Target="/ppt/slideMasters/theme/theme1.xml" Id="Rd63af7201c2344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61ad17271249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e95ff1b9c48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41b873c7040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f66d4494c4f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b977d5a7e4a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ed8eae545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2b0de2d8f4d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0e23d35dc4c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IKT SMIA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IKT SMIA AS ble etablert [år] og holder til i Gjettum.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ASBJØRN S.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XALIENCE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EMAILME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Sogneprest Munthe-Kaas vei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1346 Gjettum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919 749 067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IKT SMIA AS</a:t>
            </a:r>
          </a:p>
        </p:txBody>
      </p:sp>
    </p:spTree>
  </p:cSld>
  <p:clrMapOvr>
    <a:masterClrMapping xmlns:a="http://schemas.openxmlformats.org/drawingml/2006/main"/>
  </p:clrMapOvr>
</p:sld>
</file>