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1e5dc56ff46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1143b02c114b88"/>
  </p:sldMasterIdLst>
  <p:sldIdLst>
    <p:sldId xmlns:r="http://schemas.openxmlformats.org/officeDocument/2006/relationships" id="256" r:id="R276bbb14ef7a4f80"/>
    <p:sldId xmlns:r="http://schemas.openxmlformats.org/officeDocument/2006/relationships" id="257" r:id="Rd2f501ad4caf4f0c"/>
    <p:sldId xmlns:r="http://schemas.openxmlformats.org/officeDocument/2006/relationships" id="258" r:id="Ra4588d86d41a418a"/>
    <p:sldId xmlns:r="http://schemas.openxmlformats.org/officeDocument/2006/relationships" id="259" r:id="R68d60db686dc4e3c"/>
    <p:sldId xmlns:r="http://schemas.openxmlformats.org/officeDocument/2006/relationships" id="260" r:id="Rdc25a24393774085"/>
    <p:sldId xmlns:r="http://schemas.openxmlformats.org/officeDocument/2006/relationships" id="261" r:id="Ra7537f3fba9646a4"/>
    <p:sldId xmlns:r="http://schemas.openxmlformats.org/officeDocument/2006/relationships" id="262" r:id="Rddb63c0e849e4c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1143b02c114b88" /><Relationship Type="http://schemas.openxmlformats.org/officeDocument/2006/relationships/slide" Target="/ppt/slides/slide1.xml" Id="R276bbb14ef7a4f80" /><Relationship Type="http://schemas.openxmlformats.org/officeDocument/2006/relationships/slide" Target="/ppt/slides/slide2.xml" Id="Rd2f501ad4caf4f0c" /><Relationship Type="http://schemas.openxmlformats.org/officeDocument/2006/relationships/slide" Target="/ppt/slides/slide3.xml" Id="Ra4588d86d41a418a" /><Relationship Type="http://schemas.openxmlformats.org/officeDocument/2006/relationships/slide" Target="/ppt/slides/slide4.xml" Id="R68d60db686dc4e3c" /><Relationship Type="http://schemas.openxmlformats.org/officeDocument/2006/relationships/slide" Target="/ppt/slides/slide5.xml" Id="Rdc25a24393774085" /><Relationship Type="http://schemas.openxmlformats.org/officeDocument/2006/relationships/slide" Target="/ppt/slides/slide6.xml" Id="Ra7537f3fba9646a4" /><Relationship Type="http://schemas.openxmlformats.org/officeDocument/2006/relationships/slide" Target="/ppt/slides/slide7.xml" Id="Rddb63c0e849e4c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e46655163143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1ce6ba29b4b08" /><Relationship Type="http://schemas.openxmlformats.org/officeDocument/2006/relationships/theme" Target="/ppt/slideMasters/theme/theme1.xml" Id="Rd5b70764a1824c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d1ce6ba29b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cc99b6be164f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6e35b0820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75a17fccb4d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bfac57fd747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9ee4b1a1243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a814066ff41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1242b202c4d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NODE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NODE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4 057 470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4 290 070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FOSSEDAL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RYKKJE HOLDING AS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ANTHRAZIT AS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919 745 762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NODE HOLDING AS</a:t>
            </a:r>
          </a:p>
        </p:txBody>
      </p:sp>
    </p:spTree>
  </p:cSld>
  <p:clrMapOvr>
    <a:masterClrMapping xmlns:a="http://schemas.openxmlformats.org/drawingml/2006/main"/>
  </p:clrMapOvr>
</p:sld>
</file>