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787702edb448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36a25881554b13"/>
  </p:sldMasterIdLst>
  <p:sldIdLst>
    <p:sldId xmlns:r="http://schemas.openxmlformats.org/officeDocument/2006/relationships" id="256" r:id="Re4eb3830f4a84ed1"/>
    <p:sldId xmlns:r="http://schemas.openxmlformats.org/officeDocument/2006/relationships" id="257" r:id="R1142a4fcd0244f50"/>
    <p:sldId xmlns:r="http://schemas.openxmlformats.org/officeDocument/2006/relationships" id="258" r:id="Rf5475c28f6984f73"/>
    <p:sldId xmlns:r="http://schemas.openxmlformats.org/officeDocument/2006/relationships" id="259" r:id="R5f37d2fd6d614869"/>
    <p:sldId xmlns:r="http://schemas.openxmlformats.org/officeDocument/2006/relationships" id="260" r:id="R36aaec4374a941ae"/>
    <p:sldId xmlns:r="http://schemas.openxmlformats.org/officeDocument/2006/relationships" id="261" r:id="Rc6441be2cc2b4c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36a25881554b13" /><Relationship Type="http://schemas.openxmlformats.org/officeDocument/2006/relationships/slide" Target="/ppt/slides/slide1.xml" Id="Re4eb3830f4a84ed1" /><Relationship Type="http://schemas.openxmlformats.org/officeDocument/2006/relationships/slide" Target="/ppt/slides/slide2.xml" Id="R1142a4fcd0244f50" /><Relationship Type="http://schemas.openxmlformats.org/officeDocument/2006/relationships/slide" Target="/ppt/slides/slide3.xml" Id="Rf5475c28f6984f73" /><Relationship Type="http://schemas.openxmlformats.org/officeDocument/2006/relationships/slide" Target="/ppt/slides/slide4.xml" Id="R5f37d2fd6d614869" /><Relationship Type="http://schemas.openxmlformats.org/officeDocument/2006/relationships/slide" Target="/ppt/slides/slide5.xml" Id="R36aaec4374a941ae" /><Relationship Type="http://schemas.openxmlformats.org/officeDocument/2006/relationships/slide" Target="/ppt/slides/slide6.xml" Id="Rc6441be2cc2b4c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10393937a84c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9e4c7b358425c" /><Relationship Type="http://schemas.openxmlformats.org/officeDocument/2006/relationships/theme" Target="/ppt/slideMasters/theme/theme1.xml" Id="Rf079b0b4ede344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89e4c7b35842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ec8d43e0f4b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785327faa4e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fdaf407cb47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f865e0e5440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e8f9ec32f4b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9558a93c446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ESKOLEIA ARBEID OG INKLUDERING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ESKOLEIA ARBEID OG INKLUDERING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ESKOLEIA ARBEID OG INKLUDERING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ESKOLEIA ARBEID OG INKLUDERING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ESKOLEIA ARBEID OG INKLUDERING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ESKOLEIA ARBEID OG INKLUDERING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17 337 521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216 574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3 899 055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5 702 023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ESKOLEIA ARBEID OG INKLUDERING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Lensmann Jahnsens veg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2211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919 740 329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ESKOLEIA ARBEID OG INKLUDERING AS</a:t>
            </a:r>
          </a:p>
        </p:txBody>
      </p:sp>
    </p:spTree>
  </p:cSld>
  <p:clrMapOvr>
    <a:masterClrMapping xmlns:a="http://schemas.openxmlformats.org/drawingml/2006/main"/>
  </p:clrMapOvr>
</p:sld>
</file>