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bbc32b4e744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4d81609310436e"/>
  </p:sldMasterIdLst>
  <p:sldIdLst>
    <p:sldId xmlns:r="http://schemas.openxmlformats.org/officeDocument/2006/relationships" id="256" r:id="Rb52949646e244f8c"/>
    <p:sldId xmlns:r="http://schemas.openxmlformats.org/officeDocument/2006/relationships" id="257" r:id="R6ba6701b29d142e4"/>
    <p:sldId xmlns:r="http://schemas.openxmlformats.org/officeDocument/2006/relationships" id="258" r:id="R61ec9698fae64e97"/>
    <p:sldId xmlns:r="http://schemas.openxmlformats.org/officeDocument/2006/relationships" id="259" r:id="R5d92f06413a14b04"/>
    <p:sldId xmlns:r="http://schemas.openxmlformats.org/officeDocument/2006/relationships" id="260" r:id="Rbe4d31d1561f4256"/>
    <p:sldId xmlns:r="http://schemas.openxmlformats.org/officeDocument/2006/relationships" id="261" r:id="Rc17692378978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d81609310436e" /><Relationship Type="http://schemas.openxmlformats.org/officeDocument/2006/relationships/slide" Target="/ppt/slides/slide1.xml" Id="Rb52949646e244f8c" /><Relationship Type="http://schemas.openxmlformats.org/officeDocument/2006/relationships/slide" Target="/ppt/slides/slide2.xml" Id="R6ba6701b29d142e4" /><Relationship Type="http://schemas.openxmlformats.org/officeDocument/2006/relationships/slide" Target="/ppt/slides/slide3.xml" Id="R61ec9698fae64e97" /><Relationship Type="http://schemas.openxmlformats.org/officeDocument/2006/relationships/slide" Target="/ppt/slides/slide4.xml" Id="R5d92f06413a14b04" /><Relationship Type="http://schemas.openxmlformats.org/officeDocument/2006/relationships/slide" Target="/ppt/slides/slide5.xml" Id="Rbe4d31d1561f4256" /><Relationship Type="http://schemas.openxmlformats.org/officeDocument/2006/relationships/slide" Target="/ppt/slides/slide6.xml" Id="Rc17692378978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a9d882d9541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b226e672b4f0b" /><Relationship Type="http://schemas.openxmlformats.org/officeDocument/2006/relationships/theme" Target="/ppt/slideMasters/theme/theme1.xml" Id="R207ff453b42d41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b226e672b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184f2bbd7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965c743914d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0e388f78f4b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a7ebb5fbe40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d1f80b3de4d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e1e76277246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 FOSS PHARMA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FOSS PHARMA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FOSS PHARMA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FOSS PHARMA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FOSS PHARMA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FOSS PHARMA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FOSS PHARMA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919 739 967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FOSS PHARMA CONSULTING AS</a:t>
            </a:r>
          </a:p>
        </p:txBody>
      </p:sp>
    </p:spTree>
  </p:cSld>
  <p:clrMapOvr>
    <a:masterClrMapping xmlns:a="http://schemas.openxmlformats.org/drawingml/2006/main"/>
  </p:clrMapOvr>
</p:sld>
</file>