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1c8f9a30cd4d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c961e52a5047ad"/>
  </p:sldMasterIdLst>
  <p:sldIdLst>
    <p:sldId xmlns:r="http://schemas.openxmlformats.org/officeDocument/2006/relationships" id="256" r:id="R936b0548aa8a43cc"/>
    <p:sldId xmlns:r="http://schemas.openxmlformats.org/officeDocument/2006/relationships" id="257" r:id="R8ca8cd5148324c7a"/>
    <p:sldId xmlns:r="http://schemas.openxmlformats.org/officeDocument/2006/relationships" id="258" r:id="R73d11006cb0245b8"/>
    <p:sldId xmlns:r="http://schemas.openxmlformats.org/officeDocument/2006/relationships" id="259" r:id="Rb68aefb69d724483"/>
    <p:sldId xmlns:r="http://schemas.openxmlformats.org/officeDocument/2006/relationships" id="260" r:id="R9d062d46a7944ed4"/>
    <p:sldId xmlns:r="http://schemas.openxmlformats.org/officeDocument/2006/relationships" id="261" r:id="R3c6392abea9b4a63"/>
    <p:sldId xmlns:r="http://schemas.openxmlformats.org/officeDocument/2006/relationships" id="262" r:id="R44e46f71683248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961e52a5047ad" /><Relationship Type="http://schemas.openxmlformats.org/officeDocument/2006/relationships/slide" Target="/ppt/slides/slide1.xml" Id="R936b0548aa8a43cc" /><Relationship Type="http://schemas.openxmlformats.org/officeDocument/2006/relationships/slide" Target="/ppt/slides/slide2.xml" Id="R8ca8cd5148324c7a" /><Relationship Type="http://schemas.openxmlformats.org/officeDocument/2006/relationships/slide" Target="/ppt/slides/slide3.xml" Id="R73d11006cb0245b8" /><Relationship Type="http://schemas.openxmlformats.org/officeDocument/2006/relationships/slide" Target="/ppt/slides/slide4.xml" Id="Rb68aefb69d724483" /><Relationship Type="http://schemas.openxmlformats.org/officeDocument/2006/relationships/slide" Target="/ppt/slides/slide5.xml" Id="R9d062d46a7944ed4" /><Relationship Type="http://schemas.openxmlformats.org/officeDocument/2006/relationships/slide" Target="/ppt/slides/slide6.xml" Id="R3c6392abea9b4a63" /><Relationship Type="http://schemas.openxmlformats.org/officeDocument/2006/relationships/slide" Target="/ppt/slides/slide7.xml" Id="R44e46f71683248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bcde0b838a44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279b5e30b40af" /><Relationship Type="http://schemas.openxmlformats.org/officeDocument/2006/relationships/theme" Target="/ppt/slideMasters/theme/theme1.xml" Id="Rac6abbb1633842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a279b5e30b40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8432b2dee4f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4f0fbb88e4a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efa50b4184e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c3f42dbc949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5f67a628942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09751f2f144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e050636c940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VR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 BYGG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3 215 856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−354 667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−372 430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631 448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1 427 588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OVIN ROSSELAND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VÅRDAL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Kapellbakken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4516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919 724 749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 BYGG AS</a:t>
            </a:r>
          </a:p>
        </p:txBody>
      </p:sp>
    </p:spTree>
  </p:cSld>
  <p:clrMapOvr>
    <a:masterClrMapping xmlns:a="http://schemas.openxmlformats.org/drawingml/2006/main"/>
  </p:clrMapOvr>
</p:sld>
</file>