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49f3fa8325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4c32884dce4ab1"/>
  </p:sldMasterIdLst>
  <p:sldIdLst>
    <p:sldId xmlns:r="http://schemas.openxmlformats.org/officeDocument/2006/relationships" id="256" r:id="R3fde2819ecc44a08"/>
    <p:sldId xmlns:r="http://schemas.openxmlformats.org/officeDocument/2006/relationships" id="257" r:id="Rbc3e63b6163f4143"/>
    <p:sldId xmlns:r="http://schemas.openxmlformats.org/officeDocument/2006/relationships" id="258" r:id="R0f5866d3e0e6485b"/>
    <p:sldId xmlns:r="http://schemas.openxmlformats.org/officeDocument/2006/relationships" id="259" r:id="R45c142e455804fd2"/>
    <p:sldId xmlns:r="http://schemas.openxmlformats.org/officeDocument/2006/relationships" id="260" r:id="R861f0a6f0613476b"/>
    <p:sldId xmlns:r="http://schemas.openxmlformats.org/officeDocument/2006/relationships" id="261" r:id="R419ebcee73e546f5"/>
    <p:sldId xmlns:r="http://schemas.openxmlformats.org/officeDocument/2006/relationships" id="262" r:id="Rc75b233869a34d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c32884dce4ab1" /><Relationship Type="http://schemas.openxmlformats.org/officeDocument/2006/relationships/slide" Target="/ppt/slides/slide1.xml" Id="R3fde2819ecc44a08" /><Relationship Type="http://schemas.openxmlformats.org/officeDocument/2006/relationships/slide" Target="/ppt/slides/slide2.xml" Id="Rbc3e63b6163f4143" /><Relationship Type="http://schemas.openxmlformats.org/officeDocument/2006/relationships/slide" Target="/ppt/slides/slide3.xml" Id="R0f5866d3e0e6485b" /><Relationship Type="http://schemas.openxmlformats.org/officeDocument/2006/relationships/slide" Target="/ppt/slides/slide4.xml" Id="R45c142e455804fd2" /><Relationship Type="http://schemas.openxmlformats.org/officeDocument/2006/relationships/slide" Target="/ppt/slides/slide5.xml" Id="R861f0a6f0613476b" /><Relationship Type="http://schemas.openxmlformats.org/officeDocument/2006/relationships/slide" Target="/ppt/slides/slide6.xml" Id="R419ebcee73e546f5" /><Relationship Type="http://schemas.openxmlformats.org/officeDocument/2006/relationships/slide" Target="/ppt/slides/slide7.xml" Id="Rc75b233869a34d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9fc8208e347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1083220094072" /><Relationship Type="http://schemas.openxmlformats.org/officeDocument/2006/relationships/theme" Target="/ppt/slideMasters/theme/theme1.xml" Id="Ra8231f21e89c4b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b10832200940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710f117b64d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4c94ac3cd40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af116995a4c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9b1dc0d7548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1e7b2ab074b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c30c36c4443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990ebda6446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GREV LEGESENTERDRIFT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LEGESENTERDRIFT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7 813 782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959 703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VIVIANN SØR-REIME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GERHARDSEN GERHARD M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NORDENGEN EIRIK SANDORF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PER ARNE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TINE BRUEN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SKJÆRHOLT ANNE SIGRID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Flåtestadveien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919 723 939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