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79d6ee96df47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d7e15eefb3471d"/>
  </p:sldMasterIdLst>
  <p:sldIdLst>
    <p:sldId xmlns:r="http://schemas.openxmlformats.org/officeDocument/2006/relationships" id="256" r:id="Rb8d847111fab4ed3"/>
    <p:sldId xmlns:r="http://schemas.openxmlformats.org/officeDocument/2006/relationships" id="257" r:id="R747d00148f97452f"/>
    <p:sldId xmlns:r="http://schemas.openxmlformats.org/officeDocument/2006/relationships" id="258" r:id="Re42add33481a4b37"/>
    <p:sldId xmlns:r="http://schemas.openxmlformats.org/officeDocument/2006/relationships" id="259" r:id="R52305ecd0dc2406f"/>
    <p:sldId xmlns:r="http://schemas.openxmlformats.org/officeDocument/2006/relationships" id="260" r:id="Rb9769bdef51046dd"/>
    <p:sldId xmlns:r="http://schemas.openxmlformats.org/officeDocument/2006/relationships" id="261" r:id="Rebc1dca537ed42f5"/>
    <p:sldId xmlns:r="http://schemas.openxmlformats.org/officeDocument/2006/relationships" id="262" r:id="R65d0dec267e44e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d7e15eefb3471d" /><Relationship Type="http://schemas.openxmlformats.org/officeDocument/2006/relationships/slide" Target="/ppt/slides/slide1.xml" Id="Rb8d847111fab4ed3" /><Relationship Type="http://schemas.openxmlformats.org/officeDocument/2006/relationships/slide" Target="/ppt/slides/slide2.xml" Id="R747d00148f97452f" /><Relationship Type="http://schemas.openxmlformats.org/officeDocument/2006/relationships/slide" Target="/ppt/slides/slide3.xml" Id="Re42add33481a4b37" /><Relationship Type="http://schemas.openxmlformats.org/officeDocument/2006/relationships/slide" Target="/ppt/slides/slide4.xml" Id="R52305ecd0dc2406f" /><Relationship Type="http://schemas.openxmlformats.org/officeDocument/2006/relationships/slide" Target="/ppt/slides/slide5.xml" Id="Rb9769bdef51046dd" /><Relationship Type="http://schemas.openxmlformats.org/officeDocument/2006/relationships/slide" Target="/ppt/slides/slide6.xml" Id="Rebc1dca537ed42f5" /><Relationship Type="http://schemas.openxmlformats.org/officeDocument/2006/relationships/slide" Target="/ppt/slides/slide7.xml" Id="R65d0dec267e44e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03482ded2a41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08e36b85b41fb" /><Relationship Type="http://schemas.openxmlformats.org/officeDocument/2006/relationships/theme" Target="/ppt/slideMasters/theme/theme1.xml" Id="Rb5135604c38246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708e36b85b41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7bf3f1ecc42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c68ee6d884d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6a20a3ebb40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ee48cc48145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2952bb23f41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1f4d2aca54a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d71cf243a47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KARMSUND PROPERTY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KARMSUND PROPERTY AS ble etablert [år] og holder til i Håvik.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−159 714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8 272 555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91 594 214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95 843 193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KARMSUND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Kolstøneset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4265 Håvik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919 713 631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PROPERTY AS</a:t>
            </a:r>
          </a:p>
        </p:txBody>
      </p:sp>
    </p:spTree>
  </p:cSld>
  <p:clrMapOvr>
    <a:masterClrMapping xmlns:a="http://schemas.openxmlformats.org/drawingml/2006/main"/>
  </p:clrMapOvr>
</p:sld>
</file>