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8b8f5f96b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e528fd8484d54"/>
  </p:sldMasterIdLst>
  <p:sldIdLst>
    <p:sldId xmlns:r="http://schemas.openxmlformats.org/officeDocument/2006/relationships" id="256" r:id="R43a402647376498a"/>
    <p:sldId xmlns:r="http://schemas.openxmlformats.org/officeDocument/2006/relationships" id="257" r:id="Rfb1e1db05f824537"/>
    <p:sldId xmlns:r="http://schemas.openxmlformats.org/officeDocument/2006/relationships" id="258" r:id="R06242ddd358e44d1"/>
    <p:sldId xmlns:r="http://schemas.openxmlformats.org/officeDocument/2006/relationships" id="259" r:id="Rac4545b239534fe6"/>
    <p:sldId xmlns:r="http://schemas.openxmlformats.org/officeDocument/2006/relationships" id="260" r:id="Rb0212b25d5114efe"/>
    <p:sldId xmlns:r="http://schemas.openxmlformats.org/officeDocument/2006/relationships" id="261" r:id="R4969d010a5614efd"/>
    <p:sldId xmlns:r="http://schemas.openxmlformats.org/officeDocument/2006/relationships" id="262" r:id="R7c46e9ca0143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e528fd8484d54" /><Relationship Type="http://schemas.openxmlformats.org/officeDocument/2006/relationships/slide" Target="/ppt/slides/slide1.xml" Id="R43a402647376498a" /><Relationship Type="http://schemas.openxmlformats.org/officeDocument/2006/relationships/slide" Target="/ppt/slides/slide2.xml" Id="Rfb1e1db05f824537" /><Relationship Type="http://schemas.openxmlformats.org/officeDocument/2006/relationships/slide" Target="/ppt/slides/slide3.xml" Id="R06242ddd358e44d1" /><Relationship Type="http://schemas.openxmlformats.org/officeDocument/2006/relationships/slide" Target="/ppt/slides/slide4.xml" Id="Rac4545b239534fe6" /><Relationship Type="http://schemas.openxmlformats.org/officeDocument/2006/relationships/slide" Target="/ppt/slides/slide5.xml" Id="Rb0212b25d5114efe" /><Relationship Type="http://schemas.openxmlformats.org/officeDocument/2006/relationships/slide" Target="/ppt/slides/slide6.xml" Id="R4969d010a5614efd" /><Relationship Type="http://schemas.openxmlformats.org/officeDocument/2006/relationships/slide" Target="/ppt/slides/slide7.xml" Id="R7c46e9ca0143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04e46f3fc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f0a9aad9749f1" /><Relationship Type="http://schemas.openxmlformats.org/officeDocument/2006/relationships/theme" Target="/ppt/slideMasters/theme/theme1.xml" Id="Ra6ed3a0bd1c3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f0a9aad97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4724623dd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3d8ccdde9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85e4adaea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4994e69fa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644d0b13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71542103f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ea9a0a78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CAPITAL 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CAPITAL ESS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12 108 112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14 908 407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NORDVANG SEBASTIAN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Sebastian Nordvang, Sørkedalsveien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919 702 192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CAPITAL ESS AS</a:t>
            </a:r>
          </a:p>
        </p:txBody>
      </p:sp>
    </p:spTree>
  </p:cSld>
  <p:clrMapOvr>
    <a:masterClrMapping xmlns:a="http://schemas.openxmlformats.org/drawingml/2006/main"/>
  </p:clrMapOvr>
</p:sld>
</file>